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notesMasterIdLst>
    <p:notesMasterId r:id="rId35"/>
  </p:notesMasterIdLst>
  <p:handoutMasterIdLst>
    <p:handoutMasterId r:id="rId36"/>
  </p:handoutMasterIdLst>
  <p:sldIdLst>
    <p:sldId id="263" r:id="rId3"/>
    <p:sldId id="264" r:id="rId4"/>
    <p:sldId id="278" r:id="rId5"/>
    <p:sldId id="279" r:id="rId6"/>
    <p:sldId id="280" r:id="rId7"/>
    <p:sldId id="282" r:id="rId8"/>
    <p:sldId id="283" r:id="rId9"/>
    <p:sldId id="284" r:id="rId10"/>
    <p:sldId id="269" r:id="rId11"/>
    <p:sldId id="330" r:id="rId12"/>
    <p:sldId id="331" r:id="rId13"/>
    <p:sldId id="336" r:id="rId14"/>
    <p:sldId id="332" r:id="rId15"/>
    <p:sldId id="344" r:id="rId16"/>
    <p:sldId id="345" r:id="rId17"/>
    <p:sldId id="333" r:id="rId18"/>
    <p:sldId id="334" r:id="rId19"/>
    <p:sldId id="335" r:id="rId20"/>
    <p:sldId id="338" r:id="rId21"/>
    <p:sldId id="285" r:id="rId22"/>
    <p:sldId id="291" r:id="rId23"/>
    <p:sldId id="302" r:id="rId24"/>
    <p:sldId id="329" r:id="rId25"/>
    <p:sldId id="281" r:id="rId26"/>
    <p:sldId id="339" r:id="rId27"/>
    <p:sldId id="340" r:id="rId28"/>
    <p:sldId id="270" r:id="rId29"/>
    <p:sldId id="271" r:id="rId30"/>
    <p:sldId id="342" r:id="rId31"/>
    <p:sldId id="341" r:id="rId32"/>
    <p:sldId id="343" r:id="rId33"/>
    <p:sldId id="274"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92D78"/>
    <a:srgbClr val="A11E24"/>
    <a:srgbClr val="D9222A"/>
    <a:srgbClr val="2B8EC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621"/>
    <p:restoredTop sz="96040"/>
  </p:normalViewPr>
  <p:slideViewPr>
    <p:cSldViewPr snapToGrid="0">
      <p:cViewPr varScale="1">
        <p:scale>
          <a:sx n="110" d="100"/>
          <a:sy n="110" d="100"/>
        </p:scale>
        <p:origin x="-1194"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7" d="100"/>
          <a:sy n="97" d="100"/>
        </p:scale>
        <p:origin x="3808" y="20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FFDBF79E-2CD8-CB81-44F0-1FE63EBEC2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 xmlns:a16="http://schemas.microsoft.com/office/drawing/2014/main" id="{75697779-4A08-BBCE-A9B2-ECA112A63E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539967-E114-6548-AB32-7C9E8E6222D2}" type="datetimeFigureOut">
              <a:rPr lang="fr-FR" smtClean="0"/>
              <a:pPr/>
              <a:t>23/03/2026</a:t>
            </a:fld>
            <a:endParaRPr lang="fr-FR"/>
          </a:p>
        </p:txBody>
      </p:sp>
      <p:sp>
        <p:nvSpPr>
          <p:cNvPr id="4" name="Espace réservé du pied de page 3">
            <a:extLst>
              <a:ext uri="{FF2B5EF4-FFF2-40B4-BE49-F238E27FC236}">
                <a16:creationId xmlns="" xmlns:a16="http://schemas.microsoft.com/office/drawing/2014/main" id="{E16FB1DF-8B69-F20B-CFD5-CE42663A8F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 xmlns:a16="http://schemas.microsoft.com/office/drawing/2014/main" id="{10F133D4-8692-F265-8EC5-8624DB6E9C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84B904-00AC-D240-879B-3201426E6EC4}" type="slidenum">
              <a:rPr lang="fr-FR" smtClean="0"/>
              <a:pPr/>
              <a:t>‹N°›</a:t>
            </a:fld>
            <a:endParaRPr lang="fr-FR"/>
          </a:p>
        </p:txBody>
      </p:sp>
    </p:spTree>
    <p:extLst>
      <p:ext uri="{BB962C8B-B14F-4D97-AF65-F5344CB8AC3E}">
        <p14:creationId xmlns="" xmlns:p14="http://schemas.microsoft.com/office/powerpoint/2010/main" val="2139636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A901E8-B4D2-2B4A-8404-E54BC68F97FF}" type="datetimeFigureOut">
              <a:rPr lang="fr-FR" smtClean="0"/>
              <a:pPr/>
              <a:t>23/03/2026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82CDB3-0CE7-3B40-B394-5BB2557A1E63}" type="slidenum">
              <a:rPr lang="fr-FR" smtClean="0"/>
              <a:pPr/>
              <a:t>‹N°›</a:t>
            </a:fld>
            <a:endParaRPr lang="fr-FR"/>
          </a:p>
        </p:txBody>
      </p:sp>
    </p:spTree>
    <p:extLst>
      <p:ext uri="{BB962C8B-B14F-4D97-AF65-F5344CB8AC3E}">
        <p14:creationId xmlns="" xmlns:p14="http://schemas.microsoft.com/office/powerpoint/2010/main" val="86808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D82CDB3-0CE7-3B40-B394-5BB2557A1E63}" type="slidenum">
              <a:rPr lang="fr-FR" smtClean="0"/>
              <a:pPr/>
              <a:t>1</a:t>
            </a:fld>
            <a:endParaRPr lang="fr-FR"/>
          </a:p>
        </p:txBody>
      </p:sp>
    </p:spTree>
    <p:extLst>
      <p:ext uri="{BB962C8B-B14F-4D97-AF65-F5344CB8AC3E}">
        <p14:creationId xmlns="" xmlns:p14="http://schemas.microsoft.com/office/powerpoint/2010/main" val="15539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970E466-12CB-4FD7-5C07-C22A8D967E46}"/>
            </a:ext>
          </a:extLst>
        </p:cNvPr>
        <p:cNvGrpSpPr/>
        <p:nvPr/>
      </p:nvGrpSpPr>
      <p:grpSpPr>
        <a:xfrm>
          <a:off x="0" y="0"/>
          <a:ext cx="0" cy="0"/>
          <a:chOff x="0" y="0"/>
          <a:chExt cx="0" cy="0"/>
        </a:xfrm>
      </p:grpSpPr>
      <p:sp>
        <p:nvSpPr>
          <p:cNvPr id="2" name="Espace réservé de l'image des diapositives 1">
            <a:extLst>
              <a:ext uri="{FF2B5EF4-FFF2-40B4-BE49-F238E27FC236}">
                <a16:creationId xmlns="" xmlns:a16="http://schemas.microsoft.com/office/drawing/2014/main" id="{72F5B4C4-1F1A-0EC5-A287-EA885D93787F}"/>
              </a:ext>
            </a:extLst>
          </p:cNvPr>
          <p:cNvSpPr>
            <a:spLocks noGrp="1" noRot="1" noChangeAspect="1"/>
          </p:cNvSpPr>
          <p:nvPr>
            <p:ph type="sldImg"/>
          </p:nvPr>
        </p:nvSpPr>
        <p:spPr/>
      </p:sp>
      <p:sp>
        <p:nvSpPr>
          <p:cNvPr id="3" name="Espace réservé des notes 2">
            <a:extLst>
              <a:ext uri="{FF2B5EF4-FFF2-40B4-BE49-F238E27FC236}">
                <a16:creationId xmlns="" xmlns:a16="http://schemas.microsoft.com/office/drawing/2014/main" id="{514B4453-6A02-2CB6-51C3-5C08341A9C6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3D4456DE-41C2-586C-FF5D-1FE6D086BC8E}"/>
              </a:ext>
            </a:extLst>
          </p:cNvPr>
          <p:cNvSpPr>
            <a:spLocks noGrp="1"/>
          </p:cNvSpPr>
          <p:nvPr>
            <p:ph type="sldNum" sz="quarter" idx="5"/>
          </p:nvPr>
        </p:nvSpPr>
        <p:spPr/>
        <p:txBody>
          <a:bodyPr/>
          <a:lstStyle/>
          <a:p>
            <a:fld id="{DD82CDB3-0CE7-3B40-B394-5BB2557A1E63}" type="slidenum">
              <a:rPr lang="fr-FR" smtClean="0"/>
              <a:pPr/>
              <a:t>10</a:t>
            </a:fld>
            <a:endParaRPr lang="fr-FR"/>
          </a:p>
        </p:txBody>
      </p:sp>
    </p:spTree>
    <p:extLst>
      <p:ext uri="{BB962C8B-B14F-4D97-AF65-F5344CB8AC3E}">
        <p14:creationId xmlns="" xmlns:p14="http://schemas.microsoft.com/office/powerpoint/2010/main" val="1830381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566C707-899C-3EB1-32E1-6AEF6D092BCA}"/>
            </a:ext>
          </a:extLst>
        </p:cNvPr>
        <p:cNvGrpSpPr/>
        <p:nvPr/>
      </p:nvGrpSpPr>
      <p:grpSpPr>
        <a:xfrm>
          <a:off x="0" y="0"/>
          <a:ext cx="0" cy="0"/>
          <a:chOff x="0" y="0"/>
          <a:chExt cx="0" cy="0"/>
        </a:xfrm>
      </p:grpSpPr>
      <p:sp>
        <p:nvSpPr>
          <p:cNvPr id="2" name="Espace réservé de l'image des diapositives 1">
            <a:extLst>
              <a:ext uri="{FF2B5EF4-FFF2-40B4-BE49-F238E27FC236}">
                <a16:creationId xmlns="" xmlns:a16="http://schemas.microsoft.com/office/drawing/2014/main" id="{0A6D79C7-D050-062B-B023-6AC208377AF9}"/>
              </a:ext>
            </a:extLst>
          </p:cNvPr>
          <p:cNvSpPr>
            <a:spLocks noGrp="1" noRot="1" noChangeAspect="1"/>
          </p:cNvSpPr>
          <p:nvPr>
            <p:ph type="sldImg"/>
          </p:nvPr>
        </p:nvSpPr>
        <p:spPr/>
      </p:sp>
      <p:sp>
        <p:nvSpPr>
          <p:cNvPr id="3" name="Espace réservé des notes 2">
            <a:extLst>
              <a:ext uri="{FF2B5EF4-FFF2-40B4-BE49-F238E27FC236}">
                <a16:creationId xmlns="" xmlns:a16="http://schemas.microsoft.com/office/drawing/2014/main" id="{D816A1D3-6FFD-230B-B6BB-52F18A273DF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53CADFC8-D090-7246-6A2A-6A785F6EB764}"/>
              </a:ext>
            </a:extLst>
          </p:cNvPr>
          <p:cNvSpPr>
            <a:spLocks noGrp="1"/>
          </p:cNvSpPr>
          <p:nvPr>
            <p:ph type="sldNum" sz="quarter" idx="5"/>
          </p:nvPr>
        </p:nvSpPr>
        <p:spPr/>
        <p:txBody>
          <a:bodyPr/>
          <a:lstStyle/>
          <a:p>
            <a:fld id="{DD82CDB3-0CE7-3B40-B394-5BB2557A1E63}" type="slidenum">
              <a:rPr lang="fr-FR" smtClean="0"/>
              <a:pPr/>
              <a:t>11</a:t>
            </a:fld>
            <a:endParaRPr lang="fr-FR"/>
          </a:p>
        </p:txBody>
      </p:sp>
    </p:spTree>
    <p:extLst>
      <p:ext uri="{BB962C8B-B14F-4D97-AF65-F5344CB8AC3E}">
        <p14:creationId xmlns="" xmlns:p14="http://schemas.microsoft.com/office/powerpoint/2010/main" val="1499124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392624C-2C11-2912-F292-0A26FF77B1F1}"/>
            </a:ext>
          </a:extLst>
        </p:cNvPr>
        <p:cNvGrpSpPr/>
        <p:nvPr/>
      </p:nvGrpSpPr>
      <p:grpSpPr>
        <a:xfrm>
          <a:off x="0" y="0"/>
          <a:ext cx="0" cy="0"/>
          <a:chOff x="0" y="0"/>
          <a:chExt cx="0" cy="0"/>
        </a:xfrm>
      </p:grpSpPr>
      <p:sp>
        <p:nvSpPr>
          <p:cNvPr id="2" name="Espace réservé de l'image des diapositives 1">
            <a:extLst>
              <a:ext uri="{FF2B5EF4-FFF2-40B4-BE49-F238E27FC236}">
                <a16:creationId xmlns="" xmlns:a16="http://schemas.microsoft.com/office/drawing/2014/main" id="{0BC9C28B-241C-7597-C70C-F5F9B9D4ED1F}"/>
              </a:ext>
            </a:extLst>
          </p:cNvPr>
          <p:cNvSpPr>
            <a:spLocks noGrp="1" noRot="1" noChangeAspect="1"/>
          </p:cNvSpPr>
          <p:nvPr>
            <p:ph type="sldImg"/>
          </p:nvPr>
        </p:nvSpPr>
        <p:spPr/>
      </p:sp>
      <p:sp>
        <p:nvSpPr>
          <p:cNvPr id="3" name="Espace réservé des notes 2">
            <a:extLst>
              <a:ext uri="{FF2B5EF4-FFF2-40B4-BE49-F238E27FC236}">
                <a16:creationId xmlns="" xmlns:a16="http://schemas.microsoft.com/office/drawing/2014/main" id="{22202C5E-7560-025A-0FC9-FBE7F38481A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442E817C-D62F-00E4-9C80-98F31BD15F98}"/>
              </a:ext>
            </a:extLst>
          </p:cNvPr>
          <p:cNvSpPr>
            <a:spLocks noGrp="1"/>
          </p:cNvSpPr>
          <p:nvPr>
            <p:ph type="sldNum" sz="quarter" idx="5"/>
          </p:nvPr>
        </p:nvSpPr>
        <p:spPr/>
        <p:txBody>
          <a:bodyPr/>
          <a:lstStyle/>
          <a:p>
            <a:fld id="{DD82CDB3-0CE7-3B40-B394-5BB2557A1E63}" type="slidenum">
              <a:rPr lang="fr-FR" smtClean="0"/>
              <a:pPr/>
              <a:t>12</a:t>
            </a:fld>
            <a:endParaRPr lang="fr-FR"/>
          </a:p>
        </p:txBody>
      </p:sp>
    </p:spTree>
    <p:extLst>
      <p:ext uri="{BB962C8B-B14F-4D97-AF65-F5344CB8AC3E}">
        <p14:creationId xmlns="" xmlns:p14="http://schemas.microsoft.com/office/powerpoint/2010/main" val="3512992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6B63068-8F04-FB32-D723-FDD4B75CA9A8}"/>
            </a:ext>
          </a:extLst>
        </p:cNvPr>
        <p:cNvGrpSpPr/>
        <p:nvPr/>
      </p:nvGrpSpPr>
      <p:grpSpPr>
        <a:xfrm>
          <a:off x="0" y="0"/>
          <a:ext cx="0" cy="0"/>
          <a:chOff x="0" y="0"/>
          <a:chExt cx="0" cy="0"/>
        </a:xfrm>
      </p:grpSpPr>
      <p:sp>
        <p:nvSpPr>
          <p:cNvPr id="2" name="Espace réservé de l'image des diapositives 1">
            <a:extLst>
              <a:ext uri="{FF2B5EF4-FFF2-40B4-BE49-F238E27FC236}">
                <a16:creationId xmlns="" xmlns:a16="http://schemas.microsoft.com/office/drawing/2014/main" id="{80EC4FD1-67FE-6B98-B4F8-A8D77F7F127F}"/>
              </a:ext>
            </a:extLst>
          </p:cNvPr>
          <p:cNvSpPr>
            <a:spLocks noGrp="1" noRot="1" noChangeAspect="1"/>
          </p:cNvSpPr>
          <p:nvPr>
            <p:ph type="sldImg"/>
          </p:nvPr>
        </p:nvSpPr>
        <p:spPr/>
      </p:sp>
      <p:sp>
        <p:nvSpPr>
          <p:cNvPr id="3" name="Espace réservé des notes 2">
            <a:extLst>
              <a:ext uri="{FF2B5EF4-FFF2-40B4-BE49-F238E27FC236}">
                <a16:creationId xmlns="" xmlns:a16="http://schemas.microsoft.com/office/drawing/2014/main" id="{A484CE47-1D7F-F8C4-F0D9-A8E3E0DC305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83018EB9-5DDD-9BFE-82F0-185D89B3DE27}"/>
              </a:ext>
            </a:extLst>
          </p:cNvPr>
          <p:cNvSpPr>
            <a:spLocks noGrp="1"/>
          </p:cNvSpPr>
          <p:nvPr>
            <p:ph type="sldNum" sz="quarter" idx="5"/>
          </p:nvPr>
        </p:nvSpPr>
        <p:spPr/>
        <p:txBody>
          <a:bodyPr/>
          <a:lstStyle/>
          <a:p>
            <a:fld id="{DD82CDB3-0CE7-3B40-B394-5BB2557A1E63}" type="slidenum">
              <a:rPr lang="fr-FR" smtClean="0"/>
              <a:pPr/>
              <a:t>13</a:t>
            </a:fld>
            <a:endParaRPr lang="fr-FR"/>
          </a:p>
        </p:txBody>
      </p:sp>
    </p:spTree>
    <p:extLst>
      <p:ext uri="{BB962C8B-B14F-4D97-AF65-F5344CB8AC3E}">
        <p14:creationId xmlns="" xmlns:p14="http://schemas.microsoft.com/office/powerpoint/2010/main" val="4168234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412428A-EED6-F3AF-8A18-6ECD0FEBEE34}"/>
            </a:ext>
          </a:extLst>
        </p:cNvPr>
        <p:cNvGrpSpPr/>
        <p:nvPr/>
      </p:nvGrpSpPr>
      <p:grpSpPr>
        <a:xfrm>
          <a:off x="0" y="0"/>
          <a:ext cx="0" cy="0"/>
          <a:chOff x="0" y="0"/>
          <a:chExt cx="0" cy="0"/>
        </a:xfrm>
      </p:grpSpPr>
      <p:sp>
        <p:nvSpPr>
          <p:cNvPr id="2" name="Espace réservé de l'image des diapositives 1">
            <a:extLst>
              <a:ext uri="{FF2B5EF4-FFF2-40B4-BE49-F238E27FC236}">
                <a16:creationId xmlns="" xmlns:a16="http://schemas.microsoft.com/office/drawing/2014/main" id="{1FD864F9-13EB-A593-C5AE-46D6CD119A9D}"/>
              </a:ext>
            </a:extLst>
          </p:cNvPr>
          <p:cNvSpPr>
            <a:spLocks noGrp="1" noRot="1" noChangeAspect="1"/>
          </p:cNvSpPr>
          <p:nvPr>
            <p:ph type="sldImg"/>
          </p:nvPr>
        </p:nvSpPr>
        <p:spPr/>
      </p:sp>
      <p:sp>
        <p:nvSpPr>
          <p:cNvPr id="3" name="Espace réservé des notes 2">
            <a:extLst>
              <a:ext uri="{FF2B5EF4-FFF2-40B4-BE49-F238E27FC236}">
                <a16:creationId xmlns="" xmlns:a16="http://schemas.microsoft.com/office/drawing/2014/main" id="{4A5F8550-C153-C6B8-62BB-FD8B643E435B}"/>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517E6622-FF4E-06C2-1465-AB04EE526C0A}"/>
              </a:ext>
            </a:extLst>
          </p:cNvPr>
          <p:cNvSpPr>
            <a:spLocks noGrp="1"/>
          </p:cNvSpPr>
          <p:nvPr>
            <p:ph type="sldNum" sz="quarter" idx="5"/>
          </p:nvPr>
        </p:nvSpPr>
        <p:spPr/>
        <p:txBody>
          <a:bodyPr/>
          <a:lstStyle/>
          <a:p>
            <a:fld id="{DD82CDB3-0CE7-3B40-B394-5BB2557A1E63}" type="slidenum">
              <a:rPr lang="fr-FR" smtClean="0"/>
              <a:pPr/>
              <a:t>14</a:t>
            </a:fld>
            <a:endParaRPr lang="fr-FR"/>
          </a:p>
        </p:txBody>
      </p:sp>
    </p:spTree>
    <p:extLst>
      <p:ext uri="{BB962C8B-B14F-4D97-AF65-F5344CB8AC3E}">
        <p14:creationId xmlns="" xmlns:p14="http://schemas.microsoft.com/office/powerpoint/2010/main" val="3319276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782C9D8-C7A4-ADCC-7778-74F86504BBEF}"/>
            </a:ext>
          </a:extLst>
        </p:cNvPr>
        <p:cNvGrpSpPr/>
        <p:nvPr/>
      </p:nvGrpSpPr>
      <p:grpSpPr>
        <a:xfrm>
          <a:off x="0" y="0"/>
          <a:ext cx="0" cy="0"/>
          <a:chOff x="0" y="0"/>
          <a:chExt cx="0" cy="0"/>
        </a:xfrm>
      </p:grpSpPr>
      <p:sp>
        <p:nvSpPr>
          <p:cNvPr id="2" name="Espace réservé de l'image des diapositives 1">
            <a:extLst>
              <a:ext uri="{FF2B5EF4-FFF2-40B4-BE49-F238E27FC236}">
                <a16:creationId xmlns="" xmlns:a16="http://schemas.microsoft.com/office/drawing/2014/main" id="{B4D9E3E9-8CAD-05C5-9727-27A8D019A90D}"/>
              </a:ext>
            </a:extLst>
          </p:cNvPr>
          <p:cNvSpPr>
            <a:spLocks noGrp="1" noRot="1" noChangeAspect="1"/>
          </p:cNvSpPr>
          <p:nvPr>
            <p:ph type="sldImg"/>
          </p:nvPr>
        </p:nvSpPr>
        <p:spPr/>
      </p:sp>
      <p:sp>
        <p:nvSpPr>
          <p:cNvPr id="3" name="Espace réservé des notes 2">
            <a:extLst>
              <a:ext uri="{FF2B5EF4-FFF2-40B4-BE49-F238E27FC236}">
                <a16:creationId xmlns="" xmlns:a16="http://schemas.microsoft.com/office/drawing/2014/main" id="{202BDC33-4B69-C993-F5A5-28674BCEDDE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96609A52-493A-26C6-154E-3A0AAF8E2F57}"/>
              </a:ext>
            </a:extLst>
          </p:cNvPr>
          <p:cNvSpPr>
            <a:spLocks noGrp="1"/>
          </p:cNvSpPr>
          <p:nvPr>
            <p:ph type="sldNum" sz="quarter" idx="5"/>
          </p:nvPr>
        </p:nvSpPr>
        <p:spPr/>
        <p:txBody>
          <a:bodyPr/>
          <a:lstStyle/>
          <a:p>
            <a:fld id="{DD82CDB3-0CE7-3B40-B394-5BB2557A1E63}" type="slidenum">
              <a:rPr lang="fr-FR" smtClean="0"/>
              <a:pPr/>
              <a:t>15</a:t>
            </a:fld>
            <a:endParaRPr lang="fr-FR"/>
          </a:p>
        </p:txBody>
      </p:sp>
    </p:spTree>
    <p:extLst>
      <p:ext uri="{BB962C8B-B14F-4D97-AF65-F5344CB8AC3E}">
        <p14:creationId xmlns="" xmlns:p14="http://schemas.microsoft.com/office/powerpoint/2010/main" val="2598799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036E9F4-A2BB-EC9B-F37C-D3791CB15DAE}"/>
            </a:ext>
          </a:extLst>
        </p:cNvPr>
        <p:cNvGrpSpPr/>
        <p:nvPr/>
      </p:nvGrpSpPr>
      <p:grpSpPr>
        <a:xfrm>
          <a:off x="0" y="0"/>
          <a:ext cx="0" cy="0"/>
          <a:chOff x="0" y="0"/>
          <a:chExt cx="0" cy="0"/>
        </a:xfrm>
      </p:grpSpPr>
      <p:sp>
        <p:nvSpPr>
          <p:cNvPr id="2" name="Espace réservé de l'image des diapositives 1">
            <a:extLst>
              <a:ext uri="{FF2B5EF4-FFF2-40B4-BE49-F238E27FC236}">
                <a16:creationId xmlns="" xmlns:a16="http://schemas.microsoft.com/office/drawing/2014/main" id="{AF0826F0-26CE-22E3-2E59-78469621D007}"/>
              </a:ext>
            </a:extLst>
          </p:cNvPr>
          <p:cNvSpPr>
            <a:spLocks noGrp="1" noRot="1" noChangeAspect="1"/>
          </p:cNvSpPr>
          <p:nvPr>
            <p:ph type="sldImg"/>
          </p:nvPr>
        </p:nvSpPr>
        <p:spPr/>
      </p:sp>
      <p:sp>
        <p:nvSpPr>
          <p:cNvPr id="3" name="Espace réservé des notes 2">
            <a:extLst>
              <a:ext uri="{FF2B5EF4-FFF2-40B4-BE49-F238E27FC236}">
                <a16:creationId xmlns="" xmlns:a16="http://schemas.microsoft.com/office/drawing/2014/main" id="{061E700E-529B-A86D-7008-D0AA35FBB0A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FC7CA2AD-6AC1-50E2-CB94-A1283C5B4D29}"/>
              </a:ext>
            </a:extLst>
          </p:cNvPr>
          <p:cNvSpPr>
            <a:spLocks noGrp="1"/>
          </p:cNvSpPr>
          <p:nvPr>
            <p:ph type="sldNum" sz="quarter" idx="5"/>
          </p:nvPr>
        </p:nvSpPr>
        <p:spPr/>
        <p:txBody>
          <a:bodyPr/>
          <a:lstStyle/>
          <a:p>
            <a:fld id="{DD82CDB3-0CE7-3B40-B394-5BB2557A1E63}" type="slidenum">
              <a:rPr lang="fr-FR" smtClean="0"/>
              <a:pPr/>
              <a:t>16</a:t>
            </a:fld>
            <a:endParaRPr lang="fr-FR"/>
          </a:p>
        </p:txBody>
      </p:sp>
    </p:spTree>
    <p:extLst>
      <p:ext uri="{BB962C8B-B14F-4D97-AF65-F5344CB8AC3E}">
        <p14:creationId xmlns="" xmlns:p14="http://schemas.microsoft.com/office/powerpoint/2010/main" val="1656761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D3F79AD-2E5F-9C23-272A-A705A5C34344}"/>
            </a:ext>
          </a:extLst>
        </p:cNvPr>
        <p:cNvGrpSpPr/>
        <p:nvPr/>
      </p:nvGrpSpPr>
      <p:grpSpPr>
        <a:xfrm>
          <a:off x="0" y="0"/>
          <a:ext cx="0" cy="0"/>
          <a:chOff x="0" y="0"/>
          <a:chExt cx="0" cy="0"/>
        </a:xfrm>
      </p:grpSpPr>
      <p:sp>
        <p:nvSpPr>
          <p:cNvPr id="2" name="Espace réservé de l'image des diapositives 1">
            <a:extLst>
              <a:ext uri="{FF2B5EF4-FFF2-40B4-BE49-F238E27FC236}">
                <a16:creationId xmlns="" xmlns:a16="http://schemas.microsoft.com/office/drawing/2014/main" id="{157564D0-F860-92F0-84EA-A17D0658E1C8}"/>
              </a:ext>
            </a:extLst>
          </p:cNvPr>
          <p:cNvSpPr>
            <a:spLocks noGrp="1" noRot="1" noChangeAspect="1"/>
          </p:cNvSpPr>
          <p:nvPr>
            <p:ph type="sldImg"/>
          </p:nvPr>
        </p:nvSpPr>
        <p:spPr/>
      </p:sp>
      <p:sp>
        <p:nvSpPr>
          <p:cNvPr id="3" name="Espace réservé des notes 2">
            <a:extLst>
              <a:ext uri="{FF2B5EF4-FFF2-40B4-BE49-F238E27FC236}">
                <a16:creationId xmlns="" xmlns:a16="http://schemas.microsoft.com/office/drawing/2014/main" id="{71B635D4-728C-C5E6-AD45-6D8BF123CF4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8A8BDCDE-9FFC-A69C-D18D-1E3F767B9084}"/>
              </a:ext>
            </a:extLst>
          </p:cNvPr>
          <p:cNvSpPr>
            <a:spLocks noGrp="1"/>
          </p:cNvSpPr>
          <p:nvPr>
            <p:ph type="sldNum" sz="quarter" idx="5"/>
          </p:nvPr>
        </p:nvSpPr>
        <p:spPr/>
        <p:txBody>
          <a:bodyPr/>
          <a:lstStyle/>
          <a:p>
            <a:fld id="{DD82CDB3-0CE7-3B40-B394-5BB2557A1E63}" type="slidenum">
              <a:rPr lang="fr-FR" smtClean="0"/>
              <a:pPr/>
              <a:t>17</a:t>
            </a:fld>
            <a:endParaRPr lang="fr-FR"/>
          </a:p>
        </p:txBody>
      </p:sp>
    </p:spTree>
    <p:extLst>
      <p:ext uri="{BB962C8B-B14F-4D97-AF65-F5344CB8AC3E}">
        <p14:creationId xmlns="" xmlns:p14="http://schemas.microsoft.com/office/powerpoint/2010/main" val="4259013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E6FE496-55B0-DD4F-FD34-51C42BDDAE29}"/>
            </a:ext>
          </a:extLst>
        </p:cNvPr>
        <p:cNvGrpSpPr/>
        <p:nvPr/>
      </p:nvGrpSpPr>
      <p:grpSpPr>
        <a:xfrm>
          <a:off x="0" y="0"/>
          <a:ext cx="0" cy="0"/>
          <a:chOff x="0" y="0"/>
          <a:chExt cx="0" cy="0"/>
        </a:xfrm>
      </p:grpSpPr>
      <p:sp>
        <p:nvSpPr>
          <p:cNvPr id="2" name="Espace réservé de l'image des diapositives 1">
            <a:extLst>
              <a:ext uri="{FF2B5EF4-FFF2-40B4-BE49-F238E27FC236}">
                <a16:creationId xmlns="" xmlns:a16="http://schemas.microsoft.com/office/drawing/2014/main" id="{8F6A2B3E-95C3-D0E8-8D3A-BB63F20C35FB}"/>
              </a:ext>
            </a:extLst>
          </p:cNvPr>
          <p:cNvSpPr>
            <a:spLocks noGrp="1" noRot="1" noChangeAspect="1"/>
          </p:cNvSpPr>
          <p:nvPr>
            <p:ph type="sldImg"/>
          </p:nvPr>
        </p:nvSpPr>
        <p:spPr/>
      </p:sp>
      <p:sp>
        <p:nvSpPr>
          <p:cNvPr id="3" name="Espace réservé des notes 2">
            <a:extLst>
              <a:ext uri="{FF2B5EF4-FFF2-40B4-BE49-F238E27FC236}">
                <a16:creationId xmlns="" xmlns:a16="http://schemas.microsoft.com/office/drawing/2014/main" id="{D2AA2FE0-94A8-688E-9D4B-B989672145E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174288D5-12FF-2C93-2C57-1BFB8C6FD193}"/>
              </a:ext>
            </a:extLst>
          </p:cNvPr>
          <p:cNvSpPr>
            <a:spLocks noGrp="1"/>
          </p:cNvSpPr>
          <p:nvPr>
            <p:ph type="sldNum" sz="quarter" idx="5"/>
          </p:nvPr>
        </p:nvSpPr>
        <p:spPr/>
        <p:txBody>
          <a:bodyPr/>
          <a:lstStyle/>
          <a:p>
            <a:fld id="{DD82CDB3-0CE7-3B40-B394-5BB2557A1E63}" type="slidenum">
              <a:rPr lang="fr-FR" smtClean="0"/>
              <a:pPr/>
              <a:t>18</a:t>
            </a:fld>
            <a:endParaRPr lang="fr-FR"/>
          </a:p>
        </p:txBody>
      </p:sp>
    </p:spTree>
    <p:extLst>
      <p:ext uri="{BB962C8B-B14F-4D97-AF65-F5344CB8AC3E}">
        <p14:creationId xmlns="" xmlns:p14="http://schemas.microsoft.com/office/powerpoint/2010/main" val="1902164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0A90BF4-6397-9627-B636-9B423E91CA2C}"/>
            </a:ext>
          </a:extLst>
        </p:cNvPr>
        <p:cNvGrpSpPr/>
        <p:nvPr/>
      </p:nvGrpSpPr>
      <p:grpSpPr>
        <a:xfrm>
          <a:off x="0" y="0"/>
          <a:ext cx="0" cy="0"/>
          <a:chOff x="0" y="0"/>
          <a:chExt cx="0" cy="0"/>
        </a:xfrm>
      </p:grpSpPr>
      <p:sp>
        <p:nvSpPr>
          <p:cNvPr id="2" name="Espace réservé de l'image des diapositives 1">
            <a:extLst>
              <a:ext uri="{FF2B5EF4-FFF2-40B4-BE49-F238E27FC236}">
                <a16:creationId xmlns="" xmlns:a16="http://schemas.microsoft.com/office/drawing/2014/main" id="{AD342029-7FB7-9BAC-AD8E-8F4CD5FE4F22}"/>
              </a:ext>
            </a:extLst>
          </p:cNvPr>
          <p:cNvSpPr>
            <a:spLocks noGrp="1" noRot="1" noChangeAspect="1"/>
          </p:cNvSpPr>
          <p:nvPr>
            <p:ph type="sldImg"/>
          </p:nvPr>
        </p:nvSpPr>
        <p:spPr/>
      </p:sp>
      <p:sp>
        <p:nvSpPr>
          <p:cNvPr id="3" name="Espace réservé des notes 2">
            <a:extLst>
              <a:ext uri="{FF2B5EF4-FFF2-40B4-BE49-F238E27FC236}">
                <a16:creationId xmlns="" xmlns:a16="http://schemas.microsoft.com/office/drawing/2014/main" id="{8393A15C-F3B4-C42A-CCB6-35B2CEDCB8A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0AAAB8B3-44ED-6092-711A-15CDAA150C39}"/>
              </a:ext>
            </a:extLst>
          </p:cNvPr>
          <p:cNvSpPr>
            <a:spLocks noGrp="1"/>
          </p:cNvSpPr>
          <p:nvPr>
            <p:ph type="sldNum" sz="quarter" idx="5"/>
          </p:nvPr>
        </p:nvSpPr>
        <p:spPr/>
        <p:txBody>
          <a:bodyPr/>
          <a:lstStyle/>
          <a:p>
            <a:fld id="{DD82CDB3-0CE7-3B40-B394-5BB2557A1E63}" type="slidenum">
              <a:rPr lang="fr-FR" smtClean="0"/>
              <a:pPr/>
              <a:t>19</a:t>
            </a:fld>
            <a:endParaRPr lang="fr-FR"/>
          </a:p>
        </p:txBody>
      </p:sp>
    </p:spTree>
    <p:extLst>
      <p:ext uri="{BB962C8B-B14F-4D97-AF65-F5344CB8AC3E}">
        <p14:creationId xmlns="" xmlns:p14="http://schemas.microsoft.com/office/powerpoint/2010/main" val="3700195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D82CDB3-0CE7-3B40-B394-5BB2557A1E63}" type="slidenum">
              <a:rPr lang="fr-FR" smtClean="0"/>
              <a:pPr/>
              <a:t>2</a:t>
            </a:fld>
            <a:endParaRPr lang="fr-FR"/>
          </a:p>
        </p:txBody>
      </p:sp>
    </p:spTree>
    <p:extLst>
      <p:ext uri="{BB962C8B-B14F-4D97-AF65-F5344CB8AC3E}">
        <p14:creationId xmlns="" xmlns:p14="http://schemas.microsoft.com/office/powerpoint/2010/main" val="1550597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EA4A0C4-6225-7B73-BE65-1FF5C5D12AEF}"/>
            </a:ext>
          </a:extLst>
        </p:cNvPr>
        <p:cNvGrpSpPr/>
        <p:nvPr/>
      </p:nvGrpSpPr>
      <p:grpSpPr>
        <a:xfrm>
          <a:off x="0" y="0"/>
          <a:ext cx="0" cy="0"/>
          <a:chOff x="0" y="0"/>
          <a:chExt cx="0" cy="0"/>
        </a:xfrm>
      </p:grpSpPr>
      <p:sp>
        <p:nvSpPr>
          <p:cNvPr id="2" name="Espace réservé de l'image des diapositives 1">
            <a:extLst>
              <a:ext uri="{FF2B5EF4-FFF2-40B4-BE49-F238E27FC236}">
                <a16:creationId xmlns="" xmlns:a16="http://schemas.microsoft.com/office/drawing/2014/main" id="{D892F856-2DE7-2C8E-5D70-98838F710F4B}"/>
              </a:ext>
            </a:extLst>
          </p:cNvPr>
          <p:cNvSpPr>
            <a:spLocks noGrp="1" noRot="1" noChangeAspect="1"/>
          </p:cNvSpPr>
          <p:nvPr>
            <p:ph type="sldImg"/>
          </p:nvPr>
        </p:nvSpPr>
        <p:spPr/>
      </p:sp>
      <p:sp>
        <p:nvSpPr>
          <p:cNvPr id="3" name="Espace réservé des notes 2">
            <a:extLst>
              <a:ext uri="{FF2B5EF4-FFF2-40B4-BE49-F238E27FC236}">
                <a16:creationId xmlns="" xmlns:a16="http://schemas.microsoft.com/office/drawing/2014/main" id="{759DDE10-4B43-9F32-E2AB-EF925BF2592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 xmlns:a16="http://schemas.microsoft.com/office/drawing/2014/main" id="{CAAD2596-E0D2-BB93-EC10-DA6F7665D72D}"/>
              </a:ext>
            </a:extLst>
          </p:cNvPr>
          <p:cNvSpPr>
            <a:spLocks noGrp="1"/>
          </p:cNvSpPr>
          <p:nvPr>
            <p:ph type="sldNum" sz="quarter" idx="5"/>
          </p:nvPr>
        </p:nvSpPr>
        <p:spPr/>
        <p:txBody>
          <a:bodyPr/>
          <a:lstStyle/>
          <a:p>
            <a:fld id="{DD82CDB3-0CE7-3B40-B394-5BB2557A1E63}" type="slidenum">
              <a:rPr lang="fr-FR" smtClean="0"/>
              <a:pPr/>
              <a:t>20</a:t>
            </a:fld>
            <a:endParaRPr lang="fr-FR"/>
          </a:p>
        </p:txBody>
      </p:sp>
    </p:spTree>
    <p:extLst>
      <p:ext uri="{BB962C8B-B14F-4D97-AF65-F5344CB8AC3E}">
        <p14:creationId xmlns="" xmlns:p14="http://schemas.microsoft.com/office/powerpoint/2010/main" val="630376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D8E20E8-27F5-2554-1CB3-13369019DDD7}"/>
            </a:ext>
          </a:extLst>
        </p:cNvPr>
        <p:cNvGrpSpPr/>
        <p:nvPr/>
      </p:nvGrpSpPr>
      <p:grpSpPr>
        <a:xfrm>
          <a:off x="0" y="0"/>
          <a:ext cx="0" cy="0"/>
          <a:chOff x="0" y="0"/>
          <a:chExt cx="0" cy="0"/>
        </a:xfrm>
      </p:grpSpPr>
      <p:sp>
        <p:nvSpPr>
          <p:cNvPr id="2" name="Espace réservé de l'image des diapositives 1">
            <a:extLst>
              <a:ext uri="{FF2B5EF4-FFF2-40B4-BE49-F238E27FC236}">
                <a16:creationId xmlns="" xmlns:a16="http://schemas.microsoft.com/office/drawing/2014/main" id="{2DB732FC-DC2C-C409-58EF-3CE0764B9C0C}"/>
              </a:ext>
            </a:extLst>
          </p:cNvPr>
          <p:cNvSpPr>
            <a:spLocks noGrp="1" noRot="1" noChangeAspect="1"/>
          </p:cNvSpPr>
          <p:nvPr>
            <p:ph type="sldImg"/>
          </p:nvPr>
        </p:nvSpPr>
        <p:spPr/>
      </p:sp>
      <p:sp>
        <p:nvSpPr>
          <p:cNvPr id="3" name="Espace réservé des notes 2">
            <a:extLst>
              <a:ext uri="{FF2B5EF4-FFF2-40B4-BE49-F238E27FC236}">
                <a16:creationId xmlns="" xmlns:a16="http://schemas.microsoft.com/office/drawing/2014/main" id="{3F399B75-C9BB-F7B5-C2D6-515AD2819135}"/>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334C6D4B-52FE-42FB-05E7-BF1B0D57B65E}"/>
              </a:ext>
            </a:extLst>
          </p:cNvPr>
          <p:cNvSpPr>
            <a:spLocks noGrp="1"/>
          </p:cNvSpPr>
          <p:nvPr>
            <p:ph type="sldNum" sz="quarter" idx="5"/>
          </p:nvPr>
        </p:nvSpPr>
        <p:spPr/>
        <p:txBody>
          <a:bodyPr/>
          <a:lstStyle/>
          <a:p>
            <a:fld id="{DD82CDB3-0CE7-3B40-B394-5BB2557A1E63}" type="slidenum">
              <a:rPr lang="fr-FR" smtClean="0"/>
              <a:pPr/>
              <a:t>24</a:t>
            </a:fld>
            <a:endParaRPr lang="fr-FR"/>
          </a:p>
        </p:txBody>
      </p:sp>
    </p:spTree>
    <p:extLst>
      <p:ext uri="{BB962C8B-B14F-4D97-AF65-F5344CB8AC3E}">
        <p14:creationId xmlns="" xmlns:p14="http://schemas.microsoft.com/office/powerpoint/2010/main" val="1707138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D68A923-056A-63D3-18EB-CB7C82FAA68E}"/>
            </a:ext>
          </a:extLst>
        </p:cNvPr>
        <p:cNvGrpSpPr/>
        <p:nvPr/>
      </p:nvGrpSpPr>
      <p:grpSpPr>
        <a:xfrm>
          <a:off x="0" y="0"/>
          <a:ext cx="0" cy="0"/>
          <a:chOff x="0" y="0"/>
          <a:chExt cx="0" cy="0"/>
        </a:xfrm>
      </p:grpSpPr>
      <p:sp>
        <p:nvSpPr>
          <p:cNvPr id="2" name="Espace réservé de l'image des diapositives 1">
            <a:extLst>
              <a:ext uri="{FF2B5EF4-FFF2-40B4-BE49-F238E27FC236}">
                <a16:creationId xmlns="" xmlns:a16="http://schemas.microsoft.com/office/drawing/2014/main" id="{EBC143DA-602B-AB45-2DCD-DC587F9CA5BA}"/>
              </a:ext>
            </a:extLst>
          </p:cNvPr>
          <p:cNvSpPr>
            <a:spLocks noGrp="1" noRot="1" noChangeAspect="1"/>
          </p:cNvSpPr>
          <p:nvPr>
            <p:ph type="sldImg"/>
          </p:nvPr>
        </p:nvSpPr>
        <p:spPr/>
      </p:sp>
      <p:sp>
        <p:nvSpPr>
          <p:cNvPr id="3" name="Espace réservé des notes 2">
            <a:extLst>
              <a:ext uri="{FF2B5EF4-FFF2-40B4-BE49-F238E27FC236}">
                <a16:creationId xmlns="" xmlns:a16="http://schemas.microsoft.com/office/drawing/2014/main" id="{221B4E1E-5FFF-FFDF-2D60-9F82E4F1D7F8}"/>
              </a:ext>
            </a:extLst>
          </p:cNvPr>
          <p:cNvSpPr>
            <a:spLocks noGrp="1"/>
          </p:cNvSpPr>
          <p:nvPr>
            <p:ph type="body" idx="1"/>
          </p:nvPr>
        </p:nvSpPr>
        <p:spPr/>
        <p:txBody>
          <a:bodyPr/>
          <a:lstStyle/>
          <a:p>
            <a:r>
              <a:rPr lang="fr-FR" dirty="0"/>
              <a:t>6/***</a:t>
            </a:r>
          </a:p>
        </p:txBody>
      </p:sp>
      <p:sp>
        <p:nvSpPr>
          <p:cNvPr id="4" name="Espace réservé du numéro de diapositive 3">
            <a:extLst>
              <a:ext uri="{FF2B5EF4-FFF2-40B4-BE49-F238E27FC236}">
                <a16:creationId xmlns="" xmlns:a16="http://schemas.microsoft.com/office/drawing/2014/main" id="{BC63F231-7EBB-52B1-847B-CE11E4A1E5EB}"/>
              </a:ext>
            </a:extLst>
          </p:cNvPr>
          <p:cNvSpPr>
            <a:spLocks noGrp="1"/>
          </p:cNvSpPr>
          <p:nvPr>
            <p:ph type="sldNum" sz="quarter" idx="5"/>
          </p:nvPr>
        </p:nvSpPr>
        <p:spPr/>
        <p:txBody>
          <a:bodyPr/>
          <a:lstStyle/>
          <a:p>
            <a:fld id="{DD82CDB3-0CE7-3B40-B394-5BB2557A1E63}" type="slidenum">
              <a:rPr lang="fr-FR" smtClean="0"/>
              <a:pPr/>
              <a:t>25</a:t>
            </a:fld>
            <a:endParaRPr lang="fr-FR"/>
          </a:p>
        </p:txBody>
      </p:sp>
    </p:spTree>
    <p:extLst>
      <p:ext uri="{BB962C8B-B14F-4D97-AF65-F5344CB8AC3E}">
        <p14:creationId xmlns="" xmlns:p14="http://schemas.microsoft.com/office/powerpoint/2010/main" val="3638185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86D80EE-F213-01EA-7345-F3AA63F4FC88}"/>
            </a:ext>
          </a:extLst>
        </p:cNvPr>
        <p:cNvGrpSpPr/>
        <p:nvPr/>
      </p:nvGrpSpPr>
      <p:grpSpPr>
        <a:xfrm>
          <a:off x="0" y="0"/>
          <a:ext cx="0" cy="0"/>
          <a:chOff x="0" y="0"/>
          <a:chExt cx="0" cy="0"/>
        </a:xfrm>
      </p:grpSpPr>
      <p:sp>
        <p:nvSpPr>
          <p:cNvPr id="2" name="Espace réservé de l'image des diapositives 1">
            <a:extLst>
              <a:ext uri="{FF2B5EF4-FFF2-40B4-BE49-F238E27FC236}">
                <a16:creationId xmlns="" xmlns:a16="http://schemas.microsoft.com/office/drawing/2014/main" id="{22B07C6C-2904-3611-3320-35A23541C502}"/>
              </a:ext>
            </a:extLst>
          </p:cNvPr>
          <p:cNvSpPr>
            <a:spLocks noGrp="1" noRot="1" noChangeAspect="1"/>
          </p:cNvSpPr>
          <p:nvPr>
            <p:ph type="sldImg"/>
          </p:nvPr>
        </p:nvSpPr>
        <p:spPr/>
      </p:sp>
      <p:sp>
        <p:nvSpPr>
          <p:cNvPr id="3" name="Espace réservé des notes 2">
            <a:extLst>
              <a:ext uri="{FF2B5EF4-FFF2-40B4-BE49-F238E27FC236}">
                <a16:creationId xmlns="" xmlns:a16="http://schemas.microsoft.com/office/drawing/2014/main" id="{121E6E07-D419-E6D3-1E5F-BA7DFFE159D8}"/>
              </a:ext>
            </a:extLst>
          </p:cNvPr>
          <p:cNvSpPr>
            <a:spLocks noGrp="1"/>
          </p:cNvSpPr>
          <p:nvPr>
            <p:ph type="body" idx="1"/>
          </p:nvPr>
        </p:nvSpPr>
        <p:spPr/>
        <p:txBody>
          <a:bodyPr/>
          <a:lstStyle/>
          <a:p>
            <a:r>
              <a:rPr lang="fr-FR" dirty="0"/>
              <a:t>**6/***</a:t>
            </a:r>
          </a:p>
        </p:txBody>
      </p:sp>
      <p:sp>
        <p:nvSpPr>
          <p:cNvPr id="4" name="Espace réservé du numéro de diapositive 3">
            <a:extLst>
              <a:ext uri="{FF2B5EF4-FFF2-40B4-BE49-F238E27FC236}">
                <a16:creationId xmlns="" xmlns:a16="http://schemas.microsoft.com/office/drawing/2014/main" id="{FF6A310E-A95D-C606-A31D-414A8E033642}"/>
              </a:ext>
            </a:extLst>
          </p:cNvPr>
          <p:cNvSpPr>
            <a:spLocks noGrp="1"/>
          </p:cNvSpPr>
          <p:nvPr>
            <p:ph type="sldNum" sz="quarter" idx="5"/>
          </p:nvPr>
        </p:nvSpPr>
        <p:spPr/>
        <p:txBody>
          <a:bodyPr/>
          <a:lstStyle/>
          <a:p>
            <a:fld id="{DD82CDB3-0CE7-3B40-B394-5BB2557A1E63}" type="slidenum">
              <a:rPr lang="fr-FR" smtClean="0"/>
              <a:pPr/>
              <a:t>26</a:t>
            </a:fld>
            <a:endParaRPr lang="fr-FR"/>
          </a:p>
        </p:txBody>
      </p:sp>
    </p:spTree>
    <p:extLst>
      <p:ext uri="{BB962C8B-B14F-4D97-AF65-F5344CB8AC3E}">
        <p14:creationId xmlns="" xmlns:p14="http://schemas.microsoft.com/office/powerpoint/2010/main" val="988170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0480B2C-BE1D-9B56-0304-EF76CC9D2BF7}"/>
            </a:ext>
          </a:extLst>
        </p:cNvPr>
        <p:cNvGrpSpPr/>
        <p:nvPr/>
      </p:nvGrpSpPr>
      <p:grpSpPr>
        <a:xfrm>
          <a:off x="0" y="0"/>
          <a:ext cx="0" cy="0"/>
          <a:chOff x="0" y="0"/>
          <a:chExt cx="0" cy="0"/>
        </a:xfrm>
      </p:grpSpPr>
      <p:sp>
        <p:nvSpPr>
          <p:cNvPr id="2" name="Espace réservé de l'image des diapositives 1">
            <a:extLst>
              <a:ext uri="{FF2B5EF4-FFF2-40B4-BE49-F238E27FC236}">
                <a16:creationId xmlns="" xmlns:a16="http://schemas.microsoft.com/office/drawing/2014/main" id="{CB6A3A1F-313F-C8F8-1826-A722CD6F7364}"/>
              </a:ext>
            </a:extLst>
          </p:cNvPr>
          <p:cNvSpPr>
            <a:spLocks noGrp="1" noRot="1" noChangeAspect="1"/>
          </p:cNvSpPr>
          <p:nvPr>
            <p:ph type="sldImg"/>
          </p:nvPr>
        </p:nvSpPr>
        <p:spPr/>
      </p:sp>
      <p:sp>
        <p:nvSpPr>
          <p:cNvPr id="3" name="Espace réservé des notes 2">
            <a:extLst>
              <a:ext uri="{FF2B5EF4-FFF2-40B4-BE49-F238E27FC236}">
                <a16:creationId xmlns="" xmlns:a16="http://schemas.microsoft.com/office/drawing/2014/main" id="{18FD2399-8D36-BEB3-CDD6-A4D660ECD00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1AC5925D-E482-3F96-5D70-CC85BC6CDB30}"/>
              </a:ext>
            </a:extLst>
          </p:cNvPr>
          <p:cNvSpPr>
            <a:spLocks noGrp="1"/>
          </p:cNvSpPr>
          <p:nvPr>
            <p:ph type="sldNum" sz="quarter" idx="5"/>
          </p:nvPr>
        </p:nvSpPr>
        <p:spPr/>
        <p:txBody>
          <a:bodyPr/>
          <a:lstStyle/>
          <a:p>
            <a:fld id="{DD82CDB3-0CE7-3B40-B394-5BB2557A1E63}" type="slidenum">
              <a:rPr lang="fr-FR" smtClean="0"/>
              <a:pPr/>
              <a:t>27</a:t>
            </a:fld>
            <a:endParaRPr lang="fr-FR"/>
          </a:p>
        </p:txBody>
      </p:sp>
    </p:spTree>
    <p:extLst>
      <p:ext uri="{BB962C8B-B14F-4D97-AF65-F5344CB8AC3E}">
        <p14:creationId xmlns="" xmlns:p14="http://schemas.microsoft.com/office/powerpoint/2010/main" val="297299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907A07E-3667-638B-86AD-1A19EB0B70FE}"/>
            </a:ext>
          </a:extLst>
        </p:cNvPr>
        <p:cNvGrpSpPr/>
        <p:nvPr/>
      </p:nvGrpSpPr>
      <p:grpSpPr>
        <a:xfrm>
          <a:off x="0" y="0"/>
          <a:ext cx="0" cy="0"/>
          <a:chOff x="0" y="0"/>
          <a:chExt cx="0" cy="0"/>
        </a:xfrm>
      </p:grpSpPr>
      <p:sp>
        <p:nvSpPr>
          <p:cNvPr id="2" name="Espace réservé de l'image des diapositives 1">
            <a:extLst>
              <a:ext uri="{FF2B5EF4-FFF2-40B4-BE49-F238E27FC236}">
                <a16:creationId xmlns="" xmlns:a16="http://schemas.microsoft.com/office/drawing/2014/main" id="{A3F9C8B4-ED8B-7CCC-4322-D887FD433AC0}"/>
              </a:ext>
            </a:extLst>
          </p:cNvPr>
          <p:cNvSpPr>
            <a:spLocks noGrp="1" noRot="1" noChangeAspect="1"/>
          </p:cNvSpPr>
          <p:nvPr>
            <p:ph type="sldImg"/>
          </p:nvPr>
        </p:nvSpPr>
        <p:spPr/>
      </p:sp>
      <p:sp>
        <p:nvSpPr>
          <p:cNvPr id="3" name="Espace réservé des notes 2">
            <a:extLst>
              <a:ext uri="{FF2B5EF4-FFF2-40B4-BE49-F238E27FC236}">
                <a16:creationId xmlns="" xmlns:a16="http://schemas.microsoft.com/office/drawing/2014/main" id="{0FAD549A-7433-1719-0FE1-FD15B88108B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7854FB21-CA27-5D06-9D54-AF1FD54ED707}"/>
              </a:ext>
            </a:extLst>
          </p:cNvPr>
          <p:cNvSpPr>
            <a:spLocks noGrp="1"/>
          </p:cNvSpPr>
          <p:nvPr>
            <p:ph type="sldNum" sz="quarter" idx="5"/>
          </p:nvPr>
        </p:nvSpPr>
        <p:spPr/>
        <p:txBody>
          <a:bodyPr/>
          <a:lstStyle/>
          <a:p>
            <a:fld id="{DD82CDB3-0CE7-3B40-B394-5BB2557A1E63}" type="slidenum">
              <a:rPr lang="fr-FR" smtClean="0"/>
              <a:pPr/>
              <a:t>28</a:t>
            </a:fld>
            <a:endParaRPr lang="fr-FR"/>
          </a:p>
        </p:txBody>
      </p:sp>
    </p:spTree>
    <p:extLst>
      <p:ext uri="{BB962C8B-B14F-4D97-AF65-F5344CB8AC3E}">
        <p14:creationId xmlns="" xmlns:p14="http://schemas.microsoft.com/office/powerpoint/2010/main" val="3859827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4D4D648-E6EC-82DA-620F-6A70EE899B5D}"/>
            </a:ext>
          </a:extLst>
        </p:cNvPr>
        <p:cNvGrpSpPr/>
        <p:nvPr/>
      </p:nvGrpSpPr>
      <p:grpSpPr>
        <a:xfrm>
          <a:off x="0" y="0"/>
          <a:ext cx="0" cy="0"/>
          <a:chOff x="0" y="0"/>
          <a:chExt cx="0" cy="0"/>
        </a:xfrm>
      </p:grpSpPr>
      <p:sp>
        <p:nvSpPr>
          <p:cNvPr id="2" name="Espace réservé de l'image des diapositives 1">
            <a:extLst>
              <a:ext uri="{FF2B5EF4-FFF2-40B4-BE49-F238E27FC236}">
                <a16:creationId xmlns="" xmlns:a16="http://schemas.microsoft.com/office/drawing/2014/main" id="{972FBA2D-596A-3350-BD2A-A09D35C9E709}"/>
              </a:ext>
            </a:extLst>
          </p:cNvPr>
          <p:cNvSpPr>
            <a:spLocks noGrp="1" noRot="1" noChangeAspect="1"/>
          </p:cNvSpPr>
          <p:nvPr>
            <p:ph type="sldImg"/>
          </p:nvPr>
        </p:nvSpPr>
        <p:spPr/>
      </p:sp>
      <p:sp>
        <p:nvSpPr>
          <p:cNvPr id="3" name="Espace réservé des notes 2">
            <a:extLst>
              <a:ext uri="{FF2B5EF4-FFF2-40B4-BE49-F238E27FC236}">
                <a16:creationId xmlns="" xmlns:a16="http://schemas.microsoft.com/office/drawing/2014/main" id="{D80F41A0-EAA4-3A45-69E0-F35655EBA175}"/>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B513E0DD-A4BA-EE17-015E-EDA55F534825}"/>
              </a:ext>
            </a:extLst>
          </p:cNvPr>
          <p:cNvSpPr>
            <a:spLocks noGrp="1"/>
          </p:cNvSpPr>
          <p:nvPr>
            <p:ph type="sldNum" sz="quarter" idx="5"/>
          </p:nvPr>
        </p:nvSpPr>
        <p:spPr/>
        <p:txBody>
          <a:bodyPr/>
          <a:lstStyle/>
          <a:p>
            <a:fld id="{DD82CDB3-0CE7-3B40-B394-5BB2557A1E63}" type="slidenum">
              <a:rPr lang="fr-FR" smtClean="0"/>
              <a:pPr/>
              <a:t>29</a:t>
            </a:fld>
            <a:endParaRPr lang="fr-FR"/>
          </a:p>
        </p:txBody>
      </p:sp>
    </p:spTree>
    <p:extLst>
      <p:ext uri="{BB962C8B-B14F-4D97-AF65-F5344CB8AC3E}">
        <p14:creationId xmlns="" xmlns:p14="http://schemas.microsoft.com/office/powerpoint/2010/main" val="223664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4FDEAB1-9622-78D3-3DD4-623303F8E2D4}"/>
            </a:ext>
          </a:extLst>
        </p:cNvPr>
        <p:cNvGrpSpPr/>
        <p:nvPr/>
      </p:nvGrpSpPr>
      <p:grpSpPr>
        <a:xfrm>
          <a:off x="0" y="0"/>
          <a:ext cx="0" cy="0"/>
          <a:chOff x="0" y="0"/>
          <a:chExt cx="0" cy="0"/>
        </a:xfrm>
      </p:grpSpPr>
      <p:sp>
        <p:nvSpPr>
          <p:cNvPr id="2" name="Espace réservé de l'image des diapositives 1">
            <a:extLst>
              <a:ext uri="{FF2B5EF4-FFF2-40B4-BE49-F238E27FC236}">
                <a16:creationId xmlns="" xmlns:a16="http://schemas.microsoft.com/office/drawing/2014/main" id="{B3347CEE-B89C-2B9B-134A-FB8BCE34A9AE}"/>
              </a:ext>
            </a:extLst>
          </p:cNvPr>
          <p:cNvSpPr>
            <a:spLocks noGrp="1" noRot="1" noChangeAspect="1"/>
          </p:cNvSpPr>
          <p:nvPr>
            <p:ph type="sldImg"/>
          </p:nvPr>
        </p:nvSpPr>
        <p:spPr/>
      </p:sp>
      <p:sp>
        <p:nvSpPr>
          <p:cNvPr id="3" name="Espace réservé des notes 2">
            <a:extLst>
              <a:ext uri="{FF2B5EF4-FFF2-40B4-BE49-F238E27FC236}">
                <a16:creationId xmlns="" xmlns:a16="http://schemas.microsoft.com/office/drawing/2014/main" id="{B0E2AC2B-F98D-7E74-515E-9ECEEE238AF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C650F787-C6BF-ADE7-6454-E412E8FA8B47}"/>
              </a:ext>
            </a:extLst>
          </p:cNvPr>
          <p:cNvSpPr>
            <a:spLocks noGrp="1"/>
          </p:cNvSpPr>
          <p:nvPr>
            <p:ph type="sldNum" sz="quarter" idx="5"/>
          </p:nvPr>
        </p:nvSpPr>
        <p:spPr/>
        <p:txBody>
          <a:bodyPr/>
          <a:lstStyle/>
          <a:p>
            <a:fld id="{DD82CDB3-0CE7-3B40-B394-5BB2557A1E63}" type="slidenum">
              <a:rPr lang="fr-FR" smtClean="0"/>
              <a:pPr/>
              <a:t>30</a:t>
            </a:fld>
            <a:endParaRPr lang="fr-FR"/>
          </a:p>
        </p:txBody>
      </p:sp>
    </p:spTree>
    <p:extLst>
      <p:ext uri="{BB962C8B-B14F-4D97-AF65-F5344CB8AC3E}">
        <p14:creationId xmlns="" xmlns:p14="http://schemas.microsoft.com/office/powerpoint/2010/main" val="2676607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0B9EDD1-3DEE-2F14-2578-F7A8A7DE2282}"/>
            </a:ext>
          </a:extLst>
        </p:cNvPr>
        <p:cNvGrpSpPr/>
        <p:nvPr/>
      </p:nvGrpSpPr>
      <p:grpSpPr>
        <a:xfrm>
          <a:off x="0" y="0"/>
          <a:ext cx="0" cy="0"/>
          <a:chOff x="0" y="0"/>
          <a:chExt cx="0" cy="0"/>
        </a:xfrm>
      </p:grpSpPr>
      <p:sp>
        <p:nvSpPr>
          <p:cNvPr id="2" name="Espace réservé de l'image des diapositives 1">
            <a:extLst>
              <a:ext uri="{FF2B5EF4-FFF2-40B4-BE49-F238E27FC236}">
                <a16:creationId xmlns="" xmlns:a16="http://schemas.microsoft.com/office/drawing/2014/main" id="{757AB9A7-FC17-9DE2-42EC-9DC461E98F58}"/>
              </a:ext>
            </a:extLst>
          </p:cNvPr>
          <p:cNvSpPr>
            <a:spLocks noGrp="1" noRot="1" noChangeAspect="1"/>
          </p:cNvSpPr>
          <p:nvPr>
            <p:ph type="sldImg"/>
          </p:nvPr>
        </p:nvSpPr>
        <p:spPr/>
      </p:sp>
      <p:sp>
        <p:nvSpPr>
          <p:cNvPr id="3" name="Espace réservé des notes 2">
            <a:extLst>
              <a:ext uri="{FF2B5EF4-FFF2-40B4-BE49-F238E27FC236}">
                <a16:creationId xmlns="" xmlns:a16="http://schemas.microsoft.com/office/drawing/2014/main" id="{90CBABBE-B59F-9A1F-0E37-8053DC54149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4F5881FC-6BBF-538B-D363-1E0B39CC4D06}"/>
              </a:ext>
            </a:extLst>
          </p:cNvPr>
          <p:cNvSpPr>
            <a:spLocks noGrp="1"/>
          </p:cNvSpPr>
          <p:nvPr>
            <p:ph type="sldNum" sz="quarter" idx="5"/>
          </p:nvPr>
        </p:nvSpPr>
        <p:spPr/>
        <p:txBody>
          <a:bodyPr/>
          <a:lstStyle/>
          <a:p>
            <a:fld id="{DD82CDB3-0CE7-3B40-B394-5BB2557A1E63}" type="slidenum">
              <a:rPr lang="fr-FR" smtClean="0"/>
              <a:pPr/>
              <a:t>31</a:t>
            </a:fld>
            <a:endParaRPr lang="fr-FR"/>
          </a:p>
        </p:txBody>
      </p:sp>
    </p:spTree>
    <p:extLst>
      <p:ext uri="{BB962C8B-B14F-4D97-AF65-F5344CB8AC3E}">
        <p14:creationId xmlns="" xmlns:p14="http://schemas.microsoft.com/office/powerpoint/2010/main" val="226063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2262FC7-5F1F-57A9-102D-426F602F6D20}"/>
            </a:ext>
          </a:extLst>
        </p:cNvPr>
        <p:cNvGrpSpPr/>
        <p:nvPr/>
      </p:nvGrpSpPr>
      <p:grpSpPr>
        <a:xfrm>
          <a:off x="0" y="0"/>
          <a:ext cx="0" cy="0"/>
          <a:chOff x="0" y="0"/>
          <a:chExt cx="0" cy="0"/>
        </a:xfrm>
      </p:grpSpPr>
      <p:sp>
        <p:nvSpPr>
          <p:cNvPr id="2" name="Espace réservé de l'image des diapositives 1">
            <a:extLst>
              <a:ext uri="{FF2B5EF4-FFF2-40B4-BE49-F238E27FC236}">
                <a16:creationId xmlns="" xmlns:a16="http://schemas.microsoft.com/office/drawing/2014/main" id="{549460D0-D949-1429-5385-BF99EC264BCE}"/>
              </a:ext>
            </a:extLst>
          </p:cNvPr>
          <p:cNvSpPr>
            <a:spLocks noGrp="1" noRot="1" noChangeAspect="1"/>
          </p:cNvSpPr>
          <p:nvPr>
            <p:ph type="sldImg"/>
          </p:nvPr>
        </p:nvSpPr>
        <p:spPr/>
      </p:sp>
      <p:sp>
        <p:nvSpPr>
          <p:cNvPr id="3" name="Espace réservé des notes 2">
            <a:extLst>
              <a:ext uri="{FF2B5EF4-FFF2-40B4-BE49-F238E27FC236}">
                <a16:creationId xmlns="" xmlns:a16="http://schemas.microsoft.com/office/drawing/2014/main" id="{EC7D0471-C0EA-3DC6-BAE4-4D27EB4FD7F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E16FBE73-9E00-E9FE-32F0-5CCA5F10A2F6}"/>
              </a:ext>
            </a:extLst>
          </p:cNvPr>
          <p:cNvSpPr>
            <a:spLocks noGrp="1"/>
          </p:cNvSpPr>
          <p:nvPr>
            <p:ph type="sldNum" sz="quarter" idx="5"/>
          </p:nvPr>
        </p:nvSpPr>
        <p:spPr/>
        <p:txBody>
          <a:bodyPr/>
          <a:lstStyle/>
          <a:p>
            <a:fld id="{DD82CDB3-0CE7-3B40-B394-5BB2557A1E63}" type="slidenum">
              <a:rPr lang="fr-FR" smtClean="0"/>
              <a:pPr/>
              <a:t>32</a:t>
            </a:fld>
            <a:endParaRPr lang="fr-FR"/>
          </a:p>
        </p:txBody>
      </p:sp>
    </p:spTree>
    <p:extLst>
      <p:ext uri="{BB962C8B-B14F-4D97-AF65-F5344CB8AC3E}">
        <p14:creationId xmlns="" xmlns:p14="http://schemas.microsoft.com/office/powerpoint/2010/main" val="1895612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D784C61-521C-C1A2-7A16-37918C3BF0DB}"/>
            </a:ext>
          </a:extLst>
        </p:cNvPr>
        <p:cNvGrpSpPr/>
        <p:nvPr/>
      </p:nvGrpSpPr>
      <p:grpSpPr>
        <a:xfrm>
          <a:off x="0" y="0"/>
          <a:ext cx="0" cy="0"/>
          <a:chOff x="0" y="0"/>
          <a:chExt cx="0" cy="0"/>
        </a:xfrm>
      </p:grpSpPr>
      <p:sp>
        <p:nvSpPr>
          <p:cNvPr id="2" name="Espace réservé de l'image des diapositives 1">
            <a:extLst>
              <a:ext uri="{FF2B5EF4-FFF2-40B4-BE49-F238E27FC236}">
                <a16:creationId xmlns="" xmlns:a16="http://schemas.microsoft.com/office/drawing/2014/main" id="{A5B2208D-98D1-787A-C1C2-4E2F7E0C142B}"/>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 xmlns:a16="http://schemas.microsoft.com/office/drawing/2014/main" id="{901DF62B-BD1E-943D-2CC7-5CB4B44FC6C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8AE244A3-82B9-2471-BAA1-F76B847D0BA9}"/>
              </a:ext>
            </a:extLst>
          </p:cNvPr>
          <p:cNvSpPr>
            <a:spLocks noGrp="1"/>
          </p:cNvSpPr>
          <p:nvPr>
            <p:ph type="sldNum" sz="quarter" idx="5"/>
          </p:nvPr>
        </p:nvSpPr>
        <p:spPr/>
        <p:txBody>
          <a:bodyPr/>
          <a:lstStyle/>
          <a:p>
            <a:fld id="{DD82CDB3-0CE7-3B40-B394-5BB2557A1E63}" type="slidenum">
              <a:rPr lang="fr-FR" smtClean="0"/>
              <a:pPr/>
              <a:t>3</a:t>
            </a:fld>
            <a:endParaRPr lang="fr-FR"/>
          </a:p>
        </p:txBody>
      </p:sp>
    </p:spTree>
    <p:extLst>
      <p:ext uri="{BB962C8B-B14F-4D97-AF65-F5344CB8AC3E}">
        <p14:creationId xmlns="" xmlns:p14="http://schemas.microsoft.com/office/powerpoint/2010/main" val="556204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7DDC98F-4A91-91A1-B8D8-7EBC69C98BCF}"/>
            </a:ext>
          </a:extLst>
        </p:cNvPr>
        <p:cNvGrpSpPr/>
        <p:nvPr/>
      </p:nvGrpSpPr>
      <p:grpSpPr>
        <a:xfrm>
          <a:off x="0" y="0"/>
          <a:ext cx="0" cy="0"/>
          <a:chOff x="0" y="0"/>
          <a:chExt cx="0" cy="0"/>
        </a:xfrm>
      </p:grpSpPr>
      <p:sp>
        <p:nvSpPr>
          <p:cNvPr id="2" name="Espace réservé de l'image des diapositives 1">
            <a:extLst>
              <a:ext uri="{FF2B5EF4-FFF2-40B4-BE49-F238E27FC236}">
                <a16:creationId xmlns="" xmlns:a16="http://schemas.microsoft.com/office/drawing/2014/main" id="{D6A3EAFB-7D76-02D5-637A-82687597420B}"/>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 xmlns:a16="http://schemas.microsoft.com/office/drawing/2014/main" id="{AE79F80E-0A7B-B6E1-CA59-051F7BD28C8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3842E940-55C9-61E5-00C8-7BA20EEC380C}"/>
              </a:ext>
            </a:extLst>
          </p:cNvPr>
          <p:cNvSpPr>
            <a:spLocks noGrp="1"/>
          </p:cNvSpPr>
          <p:nvPr>
            <p:ph type="sldNum" sz="quarter" idx="5"/>
          </p:nvPr>
        </p:nvSpPr>
        <p:spPr/>
        <p:txBody>
          <a:bodyPr/>
          <a:lstStyle/>
          <a:p>
            <a:fld id="{DD82CDB3-0CE7-3B40-B394-5BB2557A1E63}" type="slidenum">
              <a:rPr lang="fr-FR" smtClean="0"/>
              <a:pPr/>
              <a:t>4</a:t>
            </a:fld>
            <a:endParaRPr lang="fr-FR"/>
          </a:p>
        </p:txBody>
      </p:sp>
    </p:spTree>
    <p:extLst>
      <p:ext uri="{BB962C8B-B14F-4D97-AF65-F5344CB8AC3E}">
        <p14:creationId xmlns="" xmlns:p14="http://schemas.microsoft.com/office/powerpoint/2010/main" val="1598866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D50F33E-2E03-5DB4-DDCF-5FA59C888FED}"/>
            </a:ext>
          </a:extLst>
        </p:cNvPr>
        <p:cNvGrpSpPr/>
        <p:nvPr/>
      </p:nvGrpSpPr>
      <p:grpSpPr>
        <a:xfrm>
          <a:off x="0" y="0"/>
          <a:ext cx="0" cy="0"/>
          <a:chOff x="0" y="0"/>
          <a:chExt cx="0" cy="0"/>
        </a:xfrm>
      </p:grpSpPr>
      <p:sp>
        <p:nvSpPr>
          <p:cNvPr id="2" name="Espace réservé de l'image des diapositives 1">
            <a:extLst>
              <a:ext uri="{FF2B5EF4-FFF2-40B4-BE49-F238E27FC236}">
                <a16:creationId xmlns="" xmlns:a16="http://schemas.microsoft.com/office/drawing/2014/main" id="{436D88ED-2F79-D40A-82A4-CDBFEAF27ADE}"/>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 xmlns:a16="http://schemas.microsoft.com/office/drawing/2014/main" id="{21B41F2F-2B3C-3D98-6F4C-DE25C70208F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59C4E1BD-EC45-ED30-3593-73AAFEE8E6D4}"/>
              </a:ext>
            </a:extLst>
          </p:cNvPr>
          <p:cNvSpPr>
            <a:spLocks noGrp="1"/>
          </p:cNvSpPr>
          <p:nvPr>
            <p:ph type="sldNum" sz="quarter" idx="5"/>
          </p:nvPr>
        </p:nvSpPr>
        <p:spPr/>
        <p:txBody>
          <a:bodyPr/>
          <a:lstStyle/>
          <a:p>
            <a:fld id="{DD82CDB3-0CE7-3B40-B394-5BB2557A1E63}" type="slidenum">
              <a:rPr lang="fr-FR" smtClean="0"/>
              <a:pPr/>
              <a:t>5</a:t>
            </a:fld>
            <a:endParaRPr lang="fr-FR"/>
          </a:p>
        </p:txBody>
      </p:sp>
    </p:spTree>
    <p:extLst>
      <p:ext uri="{BB962C8B-B14F-4D97-AF65-F5344CB8AC3E}">
        <p14:creationId xmlns="" xmlns:p14="http://schemas.microsoft.com/office/powerpoint/2010/main" val="4113889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D82CDB3-0CE7-3B40-B394-5BB2557A1E63}" type="slidenum">
              <a:rPr lang="fr-FR" smtClean="0"/>
              <a:pPr/>
              <a:t>6</a:t>
            </a:fld>
            <a:endParaRPr lang="fr-FR"/>
          </a:p>
        </p:txBody>
      </p:sp>
    </p:spTree>
    <p:extLst>
      <p:ext uri="{BB962C8B-B14F-4D97-AF65-F5344CB8AC3E}">
        <p14:creationId xmlns="" xmlns:p14="http://schemas.microsoft.com/office/powerpoint/2010/main" val="4075716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5EB6226-3DD7-4FFB-4CD7-5A1C608C4C32}"/>
            </a:ext>
          </a:extLst>
        </p:cNvPr>
        <p:cNvGrpSpPr/>
        <p:nvPr/>
      </p:nvGrpSpPr>
      <p:grpSpPr>
        <a:xfrm>
          <a:off x="0" y="0"/>
          <a:ext cx="0" cy="0"/>
          <a:chOff x="0" y="0"/>
          <a:chExt cx="0" cy="0"/>
        </a:xfrm>
      </p:grpSpPr>
      <p:sp>
        <p:nvSpPr>
          <p:cNvPr id="2" name="Espace réservé de l'image des diapositives 1">
            <a:extLst>
              <a:ext uri="{FF2B5EF4-FFF2-40B4-BE49-F238E27FC236}">
                <a16:creationId xmlns="" xmlns:a16="http://schemas.microsoft.com/office/drawing/2014/main" id="{819FEA26-A631-8E10-F1F0-C5AACA49C1BC}"/>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 xmlns:a16="http://schemas.microsoft.com/office/drawing/2014/main" id="{7C38CCDC-6EFE-5360-178E-1CB7FD90EA8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CD6F0005-08D4-7B74-4C04-31DCD6789622}"/>
              </a:ext>
            </a:extLst>
          </p:cNvPr>
          <p:cNvSpPr>
            <a:spLocks noGrp="1"/>
          </p:cNvSpPr>
          <p:nvPr>
            <p:ph type="sldNum" sz="quarter" idx="5"/>
          </p:nvPr>
        </p:nvSpPr>
        <p:spPr/>
        <p:txBody>
          <a:bodyPr/>
          <a:lstStyle/>
          <a:p>
            <a:fld id="{DD82CDB3-0CE7-3B40-B394-5BB2557A1E63}" type="slidenum">
              <a:rPr lang="fr-FR" smtClean="0"/>
              <a:pPr/>
              <a:t>7</a:t>
            </a:fld>
            <a:endParaRPr lang="fr-FR"/>
          </a:p>
        </p:txBody>
      </p:sp>
    </p:spTree>
    <p:extLst>
      <p:ext uri="{BB962C8B-B14F-4D97-AF65-F5344CB8AC3E}">
        <p14:creationId xmlns="" xmlns:p14="http://schemas.microsoft.com/office/powerpoint/2010/main" val="3944651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975065C-883A-E55D-8FED-BC494F1572A9}"/>
            </a:ext>
          </a:extLst>
        </p:cNvPr>
        <p:cNvGrpSpPr/>
        <p:nvPr/>
      </p:nvGrpSpPr>
      <p:grpSpPr>
        <a:xfrm>
          <a:off x="0" y="0"/>
          <a:ext cx="0" cy="0"/>
          <a:chOff x="0" y="0"/>
          <a:chExt cx="0" cy="0"/>
        </a:xfrm>
      </p:grpSpPr>
      <p:sp>
        <p:nvSpPr>
          <p:cNvPr id="2" name="Espace réservé de l'image des diapositives 1">
            <a:extLst>
              <a:ext uri="{FF2B5EF4-FFF2-40B4-BE49-F238E27FC236}">
                <a16:creationId xmlns="" xmlns:a16="http://schemas.microsoft.com/office/drawing/2014/main" id="{09940C49-5AF8-39B6-5A63-810EA1C27780}"/>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 xmlns:a16="http://schemas.microsoft.com/office/drawing/2014/main" id="{126E9465-76F3-7033-F01E-B1C0D6F4BA2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ED5837B3-0F25-79E4-4A5B-46083AE9B7AA}"/>
              </a:ext>
            </a:extLst>
          </p:cNvPr>
          <p:cNvSpPr>
            <a:spLocks noGrp="1"/>
          </p:cNvSpPr>
          <p:nvPr>
            <p:ph type="sldNum" sz="quarter" idx="5"/>
          </p:nvPr>
        </p:nvSpPr>
        <p:spPr/>
        <p:txBody>
          <a:bodyPr/>
          <a:lstStyle/>
          <a:p>
            <a:fld id="{DD82CDB3-0CE7-3B40-B394-5BB2557A1E63}" type="slidenum">
              <a:rPr lang="fr-FR" smtClean="0"/>
              <a:pPr/>
              <a:t>8</a:t>
            </a:fld>
            <a:endParaRPr lang="fr-FR"/>
          </a:p>
        </p:txBody>
      </p:sp>
    </p:spTree>
    <p:extLst>
      <p:ext uri="{BB962C8B-B14F-4D97-AF65-F5344CB8AC3E}">
        <p14:creationId xmlns="" xmlns:p14="http://schemas.microsoft.com/office/powerpoint/2010/main" val="156204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79446A1-0B59-14C3-D3BF-C005869F6029}"/>
            </a:ext>
          </a:extLst>
        </p:cNvPr>
        <p:cNvGrpSpPr/>
        <p:nvPr/>
      </p:nvGrpSpPr>
      <p:grpSpPr>
        <a:xfrm>
          <a:off x="0" y="0"/>
          <a:ext cx="0" cy="0"/>
          <a:chOff x="0" y="0"/>
          <a:chExt cx="0" cy="0"/>
        </a:xfrm>
      </p:grpSpPr>
      <p:sp>
        <p:nvSpPr>
          <p:cNvPr id="2" name="Espace réservé de l'image des diapositives 1">
            <a:extLst>
              <a:ext uri="{FF2B5EF4-FFF2-40B4-BE49-F238E27FC236}">
                <a16:creationId xmlns="" xmlns:a16="http://schemas.microsoft.com/office/drawing/2014/main" id="{0F179C0D-3D86-4EC4-F1B7-474F57CA1655}"/>
              </a:ext>
            </a:extLst>
          </p:cNvPr>
          <p:cNvSpPr>
            <a:spLocks noGrp="1" noRot="1" noChangeAspect="1"/>
          </p:cNvSpPr>
          <p:nvPr>
            <p:ph type="sldImg"/>
          </p:nvPr>
        </p:nvSpPr>
        <p:spPr/>
      </p:sp>
      <p:sp>
        <p:nvSpPr>
          <p:cNvPr id="3" name="Espace réservé des notes 2">
            <a:extLst>
              <a:ext uri="{FF2B5EF4-FFF2-40B4-BE49-F238E27FC236}">
                <a16:creationId xmlns="" xmlns:a16="http://schemas.microsoft.com/office/drawing/2014/main" id="{90D0CAC1-98E3-E52E-05D6-8DEB25E77DBB}"/>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E7F17FB9-7AAA-7B9B-BB6C-8C50421DFCD6}"/>
              </a:ext>
            </a:extLst>
          </p:cNvPr>
          <p:cNvSpPr>
            <a:spLocks noGrp="1"/>
          </p:cNvSpPr>
          <p:nvPr>
            <p:ph type="sldNum" sz="quarter" idx="5"/>
          </p:nvPr>
        </p:nvSpPr>
        <p:spPr/>
        <p:txBody>
          <a:bodyPr/>
          <a:lstStyle/>
          <a:p>
            <a:fld id="{DD82CDB3-0CE7-3B40-B394-5BB2557A1E63}" type="slidenum">
              <a:rPr lang="fr-FR" smtClean="0"/>
              <a:pPr/>
              <a:t>9</a:t>
            </a:fld>
            <a:endParaRPr lang="fr-FR"/>
          </a:p>
        </p:txBody>
      </p:sp>
    </p:spTree>
    <p:extLst>
      <p:ext uri="{BB962C8B-B14F-4D97-AF65-F5344CB8AC3E}">
        <p14:creationId xmlns="" xmlns:p14="http://schemas.microsoft.com/office/powerpoint/2010/main" val="1228241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Espace réservé du titre 9">
            <a:extLst>
              <a:ext uri="{FF2B5EF4-FFF2-40B4-BE49-F238E27FC236}">
                <a16:creationId xmlns="" xmlns:a16="http://schemas.microsoft.com/office/drawing/2014/main" id="{7F4B2216-5446-0A70-A5FA-FCD5728252DD}"/>
              </a:ext>
            </a:extLst>
          </p:cNvPr>
          <p:cNvSpPr>
            <a:spLocks noGrp="1"/>
          </p:cNvSpPr>
          <p:nvPr>
            <p:ph type="title"/>
          </p:nvPr>
        </p:nvSpPr>
        <p:spPr>
          <a:xfrm>
            <a:off x="6096000" y="1728786"/>
            <a:ext cx="5791200" cy="1325563"/>
          </a:xfrm>
          <a:prstGeom prst="rect">
            <a:avLst/>
          </a:prstGeom>
        </p:spPr>
        <p:txBody>
          <a:bodyPr vert="horz" lIns="91440" tIns="45720" rIns="91440" bIns="45720" rtlCol="0" anchor="ctr">
            <a:normAutofit/>
          </a:bodyPr>
          <a:lstStyle/>
          <a:p>
            <a:r>
              <a:rPr lang="fr-FR" dirty="0"/>
              <a:t>Titre de votre présentation</a:t>
            </a:r>
          </a:p>
        </p:txBody>
      </p:sp>
      <p:sp>
        <p:nvSpPr>
          <p:cNvPr id="5" name="Espace réservé du texte 4">
            <a:extLst>
              <a:ext uri="{FF2B5EF4-FFF2-40B4-BE49-F238E27FC236}">
                <a16:creationId xmlns="" xmlns:a16="http://schemas.microsoft.com/office/drawing/2014/main" id="{BF19F2B6-EED7-0926-6175-52D44E434B69}"/>
              </a:ext>
            </a:extLst>
          </p:cNvPr>
          <p:cNvSpPr>
            <a:spLocks noGrp="1"/>
          </p:cNvSpPr>
          <p:nvPr>
            <p:ph type="body" sz="quarter" idx="10" hasCustomPrompt="1"/>
          </p:nvPr>
        </p:nvSpPr>
        <p:spPr>
          <a:xfrm>
            <a:off x="4719638" y="3738563"/>
            <a:ext cx="5392737" cy="833437"/>
          </a:xfrm>
          <a:prstGeom prst="rect">
            <a:avLst/>
          </a:prstGeom>
        </p:spPr>
        <p:txBody>
          <a:bodyPr/>
          <a:lstStyle>
            <a:lvl1pPr marL="0" indent="0" algn="ctr">
              <a:buNone/>
              <a:defRPr sz="4000" b="0" i="0">
                <a:solidFill>
                  <a:srgbClr val="292D78"/>
                </a:solidFill>
                <a:latin typeface="Futura Condensed Medium" panose="020B0602020204020303" pitchFamily="34" charset="-79"/>
                <a:cs typeface="Futura Condensed Medium" panose="020B0602020204020303" pitchFamily="34" charset="-79"/>
              </a:defRPr>
            </a:lvl1pPr>
          </a:lstStyle>
          <a:p>
            <a:pPr lvl="0"/>
            <a:r>
              <a:rPr lang="fr-FR" dirty="0"/>
              <a:t>Sous-titre</a:t>
            </a:r>
          </a:p>
        </p:txBody>
      </p:sp>
      <p:sp>
        <p:nvSpPr>
          <p:cNvPr id="7" name="Espace réservé du texte 6">
            <a:extLst>
              <a:ext uri="{FF2B5EF4-FFF2-40B4-BE49-F238E27FC236}">
                <a16:creationId xmlns="" xmlns:a16="http://schemas.microsoft.com/office/drawing/2014/main" id="{16A20D2F-FE81-F4FB-DD49-890F1476202A}"/>
              </a:ext>
            </a:extLst>
          </p:cNvPr>
          <p:cNvSpPr>
            <a:spLocks noGrp="1"/>
          </p:cNvSpPr>
          <p:nvPr>
            <p:ph type="body" sz="quarter" idx="11" hasCustomPrompt="1"/>
          </p:nvPr>
        </p:nvSpPr>
        <p:spPr>
          <a:xfrm>
            <a:off x="4719638" y="4813300"/>
            <a:ext cx="5392737" cy="833437"/>
          </a:xfrm>
          <a:prstGeom prst="rect">
            <a:avLst/>
          </a:prstGeom>
        </p:spPr>
        <p:txBody>
          <a:bodyPr/>
          <a:lstStyle>
            <a:lvl1pPr marL="0" indent="0" algn="ctr">
              <a:buNone/>
              <a:defRPr sz="1800" b="0" i="1">
                <a:latin typeface="Futura Medium" panose="020B0602020204020303" pitchFamily="34" charset="-79"/>
                <a:cs typeface="Futura Medium" panose="020B0602020204020303" pitchFamily="34" charset="-79"/>
              </a:defRPr>
            </a:lvl1pPr>
          </a:lstStyle>
          <a:p>
            <a:pPr lvl="0"/>
            <a:r>
              <a:rPr lang="fr-FR" dirty="0"/>
              <a:t>Prénom – Nom                                                                            Fonction</a:t>
            </a:r>
          </a:p>
        </p:txBody>
      </p:sp>
    </p:spTree>
    <p:extLst>
      <p:ext uri="{BB962C8B-B14F-4D97-AF65-F5344CB8AC3E}">
        <p14:creationId xmlns="" xmlns:p14="http://schemas.microsoft.com/office/powerpoint/2010/main" val="1391529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Texte">
    <p:spTree>
      <p:nvGrpSpPr>
        <p:cNvPr id="1" name=""/>
        <p:cNvGrpSpPr/>
        <p:nvPr/>
      </p:nvGrpSpPr>
      <p:grpSpPr>
        <a:xfrm>
          <a:off x="0" y="0"/>
          <a:ext cx="0" cy="0"/>
          <a:chOff x="0" y="0"/>
          <a:chExt cx="0" cy="0"/>
        </a:xfrm>
      </p:grpSpPr>
      <p:sp>
        <p:nvSpPr>
          <p:cNvPr id="4" name="Titre 10">
            <a:extLst>
              <a:ext uri="{FF2B5EF4-FFF2-40B4-BE49-F238E27FC236}">
                <a16:creationId xmlns="" xmlns:a16="http://schemas.microsoft.com/office/drawing/2014/main" id="{826B9050-B33B-AFCD-2FB4-EA39825CE8E0}"/>
              </a:ext>
            </a:extLst>
          </p:cNvPr>
          <p:cNvSpPr>
            <a:spLocks noGrp="1"/>
          </p:cNvSpPr>
          <p:nvPr>
            <p:ph type="title" hasCustomPrompt="1"/>
          </p:nvPr>
        </p:nvSpPr>
        <p:spPr>
          <a:xfrm>
            <a:off x="390741" y="358262"/>
            <a:ext cx="9842472" cy="681477"/>
          </a:xfrm>
        </p:spPr>
        <p:txBody>
          <a:bodyPr/>
          <a:lstStyle>
            <a:lvl1pPr>
              <a:defRPr b="0" i="0">
                <a:latin typeface="Futura Condensed Medium" panose="020B0602020204020303" pitchFamily="34" charset="-79"/>
                <a:cs typeface="Futura Condensed Medium" panose="020B0602020204020303" pitchFamily="34" charset="-79"/>
              </a:defRPr>
            </a:lvl1pPr>
          </a:lstStyle>
          <a:p>
            <a:r>
              <a:rPr lang="fr-FR" dirty="0"/>
              <a:t>Titre</a:t>
            </a:r>
          </a:p>
        </p:txBody>
      </p:sp>
      <p:sp>
        <p:nvSpPr>
          <p:cNvPr id="5" name="Espace réservé du texte 14">
            <a:extLst>
              <a:ext uri="{FF2B5EF4-FFF2-40B4-BE49-F238E27FC236}">
                <a16:creationId xmlns="" xmlns:a16="http://schemas.microsoft.com/office/drawing/2014/main" id="{BC21971D-0F9F-297B-5F77-02FD51CE6C36}"/>
              </a:ext>
            </a:extLst>
          </p:cNvPr>
          <p:cNvSpPr>
            <a:spLocks noGrp="1"/>
          </p:cNvSpPr>
          <p:nvPr>
            <p:ph type="body" sz="quarter" idx="10" hasCustomPrompt="1"/>
          </p:nvPr>
        </p:nvSpPr>
        <p:spPr>
          <a:xfrm>
            <a:off x="365125" y="1277938"/>
            <a:ext cx="6600825" cy="538162"/>
          </a:xfrm>
        </p:spPr>
        <p:txBody>
          <a:bodyPr>
            <a:noAutofit/>
          </a:bodyPr>
          <a:lstStyle>
            <a:lvl1pPr>
              <a:defRPr sz="2000" b="0" i="0">
                <a:latin typeface="Futura Condensed Medium" panose="020B0602020204020303" pitchFamily="34" charset="-79"/>
                <a:cs typeface="Futura Condensed Medium" panose="020B0602020204020303" pitchFamily="34" charset="-79"/>
              </a:defRPr>
            </a:lvl1pPr>
            <a:lvl2pPr>
              <a:defRPr sz="2000">
                <a:latin typeface="Futura Medium" panose="020B0602020204020303" pitchFamily="34" charset="-79"/>
                <a:cs typeface="Futura Medium" panose="020B0602020204020303" pitchFamily="34" charset="-79"/>
              </a:defRPr>
            </a:lvl2pPr>
            <a:lvl3pPr>
              <a:defRPr sz="2000">
                <a:latin typeface="Futura Medium" panose="020B0602020204020303" pitchFamily="34" charset="-79"/>
                <a:cs typeface="Futura Medium" panose="020B0602020204020303" pitchFamily="34" charset="-79"/>
              </a:defRPr>
            </a:lvl3pPr>
            <a:lvl4pPr>
              <a:defRPr sz="2000">
                <a:latin typeface="Futura Medium" panose="020B0602020204020303" pitchFamily="34" charset="-79"/>
                <a:cs typeface="Futura Medium" panose="020B0602020204020303" pitchFamily="34" charset="-79"/>
              </a:defRPr>
            </a:lvl4pPr>
            <a:lvl5pPr>
              <a:defRPr sz="2000">
                <a:latin typeface="Futura Medium" panose="020B0602020204020303" pitchFamily="34" charset="-79"/>
                <a:cs typeface="Futura Medium" panose="020B0602020204020303" pitchFamily="34" charset="-79"/>
              </a:defRPr>
            </a:lvl5pPr>
          </a:lstStyle>
          <a:p>
            <a:pPr lvl="0"/>
            <a:r>
              <a:rPr lang="fr-FR" dirty="0"/>
              <a:t>Sous-titre</a:t>
            </a:r>
          </a:p>
        </p:txBody>
      </p:sp>
      <p:sp>
        <p:nvSpPr>
          <p:cNvPr id="6" name="Espace réservé du texte 3">
            <a:extLst>
              <a:ext uri="{FF2B5EF4-FFF2-40B4-BE49-F238E27FC236}">
                <a16:creationId xmlns="" xmlns:a16="http://schemas.microsoft.com/office/drawing/2014/main" id="{1C256326-1A9F-E408-EA1B-13A86B1C40B1}"/>
              </a:ext>
            </a:extLst>
          </p:cNvPr>
          <p:cNvSpPr>
            <a:spLocks noGrp="1"/>
          </p:cNvSpPr>
          <p:nvPr>
            <p:ph type="body" sz="half" idx="2"/>
          </p:nvPr>
        </p:nvSpPr>
        <p:spPr>
          <a:xfrm>
            <a:off x="364704" y="2062809"/>
            <a:ext cx="9868508" cy="3948026"/>
          </a:xfrm>
          <a:prstGeom prst="rect">
            <a:avLst/>
          </a:prstGeom>
        </p:spPr>
        <p:txBody>
          <a:bodyPr/>
          <a:lstStyle>
            <a:lvl1pPr marL="0" indent="0">
              <a:buNone/>
              <a:defRPr sz="1600">
                <a:solidFill>
                  <a:schemeClr val="tx1"/>
                </a:solidFill>
                <a:latin typeface="Futura Medium" panose="020B0602020204020303" pitchFamily="34" charset="-79"/>
                <a:cs typeface="Futura Medium" panose="020B0602020204020303" pitchFamily="34" charset="-79"/>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fr-FR" dirty="0"/>
          </a:p>
        </p:txBody>
      </p:sp>
    </p:spTree>
    <p:extLst>
      <p:ext uri="{BB962C8B-B14F-4D97-AF65-F5344CB8AC3E}">
        <p14:creationId xmlns="" xmlns:p14="http://schemas.microsoft.com/office/powerpoint/2010/main" val="166909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 Texte + Image">
    <p:spTree>
      <p:nvGrpSpPr>
        <p:cNvPr id="1" name=""/>
        <p:cNvGrpSpPr/>
        <p:nvPr/>
      </p:nvGrpSpPr>
      <p:grpSpPr>
        <a:xfrm>
          <a:off x="0" y="0"/>
          <a:ext cx="0" cy="0"/>
          <a:chOff x="0" y="0"/>
          <a:chExt cx="0" cy="0"/>
        </a:xfrm>
      </p:grpSpPr>
      <p:sp>
        <p:nvSpPr>
          <p:cNvPr id="3" name="Espace réservé pour une image  2">
            <a:extLst>
              <a:ext uri="{FF2B5EF4-FFF2-40B4-BE49-F238E27FC236}">
                <a16:creationId xmlns="" xmlns:a16="http://schemas.microsoft.com/office/drawing/2014/main" id="{4BE91CE7-2BCA-6654-D8F7-49B80A2E6998}"/>
              </a:ext>
            </a:extLst>
          </p:cNvPr>
          <p:cNvSpPr>
            <a:spLocks noGrp="1"/>
          </p:cNvSpPr>
          <p:nvPr>
            <p:ph type="pic" idx="1"/>
          </p:nvPr>
        </p:nvSpPr>
        <p:spPr>
          <a:xfrm>
            <a:off x="6571131" y="2359721"/>
            <a:ext cx="3751730" cy="2973559"/>
          </a:xfrm>
          <a:prstGeom prst="rect">
            <a:avLst/>
          </a:prstGeo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 xmlns:a16="http://schemas.microsoft.com/office/drawing/2014/main" id="{553ECE14-BB76-CE02-CFAD-02D6AB8276C2}"/>
              </a:ext>
            </a:extLst>
          </p:cNvPr>
          <p:cNvSpPr>
            <a:spLocks noGrp="1"/>
          </p:cNvSpPr>
          <p:nvPr>
            <p:ph type="body" sz="half" idx="2"/>
          </p:nvPr>
        </p:nvSpPr>
        <p:spPr>
          <a:xfrm>
            <a:off x="364704" y="2062809"/>
            <a:ext cx="5256167" cy="3948026"/>
          </a:xfrm>
          <a:prstGeom prst="rect">
            <a:avLst/>
          </a:prstGeom>
        </p:spPr>
        <p:txBody>
          <a:bodyPr/>
          <a:lstStyle>
            <a:lvl1pPr marL="0" indent="0">
              <a:buNone/>
              <a:defRPr sz="1600">
                <a:solidFill>
                  <a:schemeClr val="tx1"/>
                </a:solidFill>
                <a:latin typeface="Futura Medium" panose="020B0602020204020303" pitchFamily="34" charset="-79"/>
                <a:cs typeface="Futura Medium" panose="020B0602020204020303" pitchFamily="34" charset="-79"/>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fr-FR" dirty="0"/>
          </a:p>
        </p:txBody>
      </p:sp>
      <p:sp>
        <p:nvSpPr>
          <p:cNvPr id="11" name="Titre 10">
            <a:extLst>
              <a:ext uri="{FF2B5EF4-FFF2-40B4-BE49-F238E27FC236}">
                <a16:creationId xmlns="" xmlns:a16="http://schemas.microsoft.com/office/drawing/2014/main" id="{3A1DCB58-BD44-B4E4-B264-237857B99206}"/>
              </a:ext>
            </a:extLst>
          </p:cNvPr>
          <p:cNvSpPr>
            <a:spLocks noGrp="1"/>
          </p:cNvSpPr>
          <p:nvPr>
            <p:ph type="title" hasCustomPrompt="1"/>
          </p:nvPr>
        </p:nvSpPr>
        <p:spPr/>
        <p:txBody>
          <a:bodyPr/>
          <a:lstStyle/>
          <a:p>
            <a:r>
              <a:rPr lang="fr-FR" dirty="0"/>
              <a:t>Titre</a:t>
            </a:r>
          </a:p>
        </p:txBody>
      </p:sp>
      <p:sp>
        <p:nvSpPr>
          <p:cNvPr id="15" name="Espace réservé du texte 14">
            <a:extLst>
              <a:ext uri="{FF2B5EF4-FFF2-40B4-BE49-F238E27FC236}">
                <a16:creationId xmlns="" xmlns:a16="http://schemas.microsoft.com/office/drawing/2014/main" id="{D2FEEA92-F9C6-C87E-DC16-5B9CF640F641}"/>
              </a:ext>
            </a:extLst>
          </p:cNvPr>
          <p:cNvSpPr>
            <a:spLocks noGrp="1"/>
          </p:cNvSpPr>
          <p:nvPr>
            <p:ph type="body" sz="quarter" idx="10" hasCustomPrompt="1"/>
          </p:nvPr>
        </p:nvSpPr>
        <p:spPr>
          <a:xfrm>
            <a:off x="365125" y="1277938"/>
            <a:ext cx="6600825" cy="538162"/>
          </a:xfrm>
        </p:spPr>
        <p:txBody>
          <a:bodyPr>
            <a:noAutofit/>
          </a:bodyPr>
          <a:lstStyle>
            <a:lvl1pPr>
              <a:defRPr sz="2000" b="0" i="0">
                <a:latin typeface="Futura Condensed Medium" panose="020B0602020204020303" pitchFamily="34" charset="-79"/>
                <a:cs typeface="Futura Condensed Medium" panose="020B0602020204020303" pitchFamily="34" charset="-79"/>
              </a:defRPr>
            </a:lvl1pPr>
            <a:lvl2pPr>
              <a:defRPr sz="2000">
                <a:latin typeface="Futura Medium" panose="020B0602020204020303" pitchFamily="34" charset="-79"/>
                <a:cs typeface="Futura Medium" panose="020B0602020204020303" pitchFamily="34" charset="-79"/>
              </a:defRPr>
            </a:lvl2pPr>
            <a:lvl3pPr>
              <a:defRPr sz="2000">
                <a:latin typeface="Futura Medium" panose="020B0602020204020303" pitchFamily="34" charset="-79"/>
                <a:cs typeface="Futura Medium" panose="020B0602020204020303" pitchFamily="34" charset="-79"/>
              </a:defRPr>
            </a:lvl3pPr>
            <a:lvl4pPr>
              <a:defRPr sz="2000">
                <a:latin typeface="Futura Medium" panose="020B0602020204020303" pitchFamily="34" charset="-79"/>
                <a:cs typeface="Futura Medium" panose="020B0602020204020303" pitchFamily="34" charset="-79"/>
              </a:defRPr>
            </a:lvl4pPr>
            <a:lvl5pPr>
              <a:defRPr sz="2000">
                <a:latin typeface="Futura Medium" panose="020B0602020204020303" pitchFamily="34" charset="-79"/>
                <a:cs typeface="Futura Medium" panose="020B0602020204020303" pitchFamily="34" charset="-79"/>
              </a:defRPr>
            </a:lvl5pPr>
          </a:lstStyle>
          <a:p>
            <a:pPr lvl="0"/>
            <a:r>
              <a:rPr lang="fr-FR" dirty="0"/>
              <a:t>Sous-titre</a:t>
            </a:r>
          </a:p>
        </p:txBody>
      </p:sp>
    </p:spTree>
    <p:extLst>
      <p:ext uri="{BB962C8B-B14F-4D97-AF65-F5344CB8AC3E}">
        <p14:creationId xmlns="" xmlns:p14="http://schemas.microsoft.com/office/powerpoint/2010/main" val="1308347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 Texte + Média">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777A8454-32BC-2342-27D2-AD56ECE85856}"/>
              </a:ext>
            </a:extLst>
          </p:cNvPr>
          <p:cNvSpPr>
            <a:spLocks noGrp="1"/>
          </p:cNvSpPr>
          <p:nvPr>
            <p:ph type="body" sz="half" idx="2"/>
          </p:nvPr>
        </p:nvSpPr>
        <p:spPr>
          <a:xfrm>
            <a:off x="364704" y="2062809"/>
            <a:ext cx="5256167" cy="3948026"/>
          </a:xfrm>
          <a:prstGeom prst="rect">
            <a:avLst/>
          </a:prstGeom>
        </p:spPr>
        <p:txBody>
          <a:bodyPr/>
          <a:lstStyle>
            <a:lvl1pPr marL="0" indent="0">
              <a:buNone/>
              <a:defRPr sz="1600">
                <a:solidFill>
                  <a:schemeClr val="tx1"/>
                </a:solidFill>
                <a:latin typeface="Futura Medium" panose="020B0602020204020303" pitchFamily="34" charset="-79"/>
                <a:cs typeface="Futura Medium" panose="020B0602020204020303" pitchFamily="34" charset="-79"/>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fr-FR" dirty="0"/>
          </a:p>
        </p:txBody>
      </p:sp>
      <p:sp>
        <p:nvSpPr>
          <p:cNvPr id="5" name="Titre 10">
            <a:extLst>
              <a:ext uri="{FF2B5EF4-FFF2-40B4-BE49-F238E27FC236}">
                <a16:creationId xmlns="" xmlns:a16="http://schemas.microsoft.com/office/drawing/2014/main" id="{17BD64BB-0DF3-0F4B-040E-30580B283322}"/>
              </a:ext>
            </a:extLst>
          </p:cNvPr>
          <p:cNvSpPr>
            <a:spLocks noGrp="1"/>
          </p:cNvSpPr>
          <p:nvPr>
            <p:ph type="title" hasCustomPrompt="1"/>
          </p:nvPr>
        </p:nvSpPr>
        <p:spPr>
          <a:xfrm>
            <a:off x="390741" y="358262"/>
            <a:ext cx="9296184" cy="681477"/>
          </a:xfrm>
        </p:spPr>
        <p:txBody>
          <a:bodyPr/>
          <a:lstStyle/>
          <a:p>
            <a:r>
              <a:rPr lang="fr-FR" dirty="0"/>
              <a:t>Titre</a:t>
            </a:r>
          </a:p>
        </p:txBody>
      </p:sp>
      <p:sp>
        <p:nvSpPr>
          <p:cNvPr id="6" name="Espace réservé du texte 14">
            <a:extLst>
              <a:ext uri="{FF2B5EF4-FFF2-40B4-BE49-F238E27FC236}">
                <a16:creationId xmlns="" xmlns:a16="http://schemas.microsoft.com/office/drawing/2014/main" id="{CE248921-776B-9C0D-8695-19462F5AE56F}"/>
              </a:ext>
            </a:extLst>
          </p:cNvPr>
          <p:cNvSpPr>
            <a:spLocks noGrp="1"/>
          </p:cNvSpPr>
          <p:nvPr>
            <p:ph type="body" sz="quarter" idx="10" hasCustomPrompt="1"/>
          </p:nvPr>
        </p:nvSpPr>
        <p:spPr>
          <a:xfrm>
            <a:off x="365125" y="1277938"/>
            <a:ext cx="6600825" cy="538162"/>
          </a:xfrm>
        </p:spPr>
        <p:txBody>
          <a:bodyPr>
            <a:noAutofit/>
          </a:bodyPr>
          <a:lstStyle>
            <a:lvl1pPr>
              <a:defRPr sz="2000" b="0" i="0">
                <a:latin typeface="Futura Condensed Medium" panose="020B0602020204020303" pitchFamily="34" charset="-79"/>
                <a:cs typeface="Futura Condensed Medium" panose="020B0602020204020303" pitchFamily="34" charset="-79"/>
              </a:defRPr>
            </a:lvl1pPr>
            <a:lvl2pPr>
              <a:defRPr sz="2000">
                <a:latin typeface="Futura Medium" panose="020B0602020204020303" pitchFamily="34" charset="-79"/>
                <a:cs typeface="Futura Medium" panose="020B0602020204020303" pitchFamily="34" charset="-79"/>
              </a:defRPr>
            </a:lvl2pPr>
            <a:lvl3pPr>
              <a:defRPr sz="2000">
                <a:latin typeface="Futura Medium" panose="020B0602020204020303" pitchFamily="34" charset="-79"/>
                <a:cs typeface="Futura Medium" panose="020B0602020204020303" pitchFamily="34" charset="-79"/>
              </a:defRPr>
            </a:lvl3pPr>
            <a:lvl4pPr>
              <a:defRPr sz="2000">
                <a:latin typeface="Futura Medium" panose="020B0602020204020303" pitchFamily="34" charset="-79"/>
                <a:cs typeface="Futura Medium" panose="020B0602020204020303" pitchFamily="34" charset="-79"/>
              </a:defRPr>
            </a:lvl4pPr>
            <a:lvl5pPr>
              <a:defRPr sz="2000">
                <a:latin typeface="Futura Medium" panose="020B0602020204020303" pitchFamily="34" charset="-79"/>
                <a:cs typeface="Futura Medium" panose="020B0602020204020303" pitchFamily="34" charset="-79"/>
              </a:defRPr>
            </a:lvl5pPr>
          </a:lstStyle>
          <a:p>
            <a:pPr lvl="0"/>
            <a:r>
              <a:rPr lang="fr-FR" dirty="0"/>
              <a:t>Sous-titre</a:t>
            </a:r>
          </a:p>
        </p:txBody>
      </p:sp>
      <p:sp>
        <p:nvSpPr>
          <p:cNvPr id="8" name="Espace réservé de l'élément multimédia 7">
            <a:extLst>
              <a:ext uri="{FF2B5EF4-FFF2-40B4-BE49-F238E27FC236}">
                <a16:creationId xmlns="" xmlns:a16="http://schemas.microsoft.com/office/drawing/2014/main" id="{1A812CFB-9710-84FD-CFB2-BAC522F02F0F}"/>
              </a:ext>
            </a:extLst>
          </p:cNvPr>
          <p:cNvSpPr>
            <a:spLocks noGrp="1"/>
          </p:cNvSpPr>
          <p:nvPr>
            <p:ph type="media" sz="quarter" idx="11"/>
          </p:nvPr>
        </p:nvSpPr>
        <p:spPr>
          <a:xfrm>
            <a:off x="6573375" y="2550042"/>
            <a:ext cx="3751730" cy="2973559"/>
          </a:xfrm>
        </p:spPr>
        <p:txBody>
          <a:bodyPr/>
          <a:lstStyle/>
          <a:p>
            <a:endParaRPr lang="fr-FR" dirty="0"/>
          </a:p>
        </p:txBody>
      </p:sp>
    </p:spTree>
    <p:extLst>
      <p:ext uri="{BB962C8B-B14F-4D97-AF65-F5344CB8AC3E}">
        <p14:creationId xmlns="" xmlns:p14="http://schemas.microsoft.com/office/powerpoint/2010/main" val="3521089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 Texte + Tableau">
    <p:spTree>
      <p:nvGrpSpPr>
        <p:cNvPr id="1" name=""/>
        <p:cNvGrpSpPr/>
        <p:nvPr/>
      </p:nvGrpSpPr>
      <p:grpSpPr>
        <a:xfrm>
          <a:off x="0" y="0"/>
          <a:ext cx="0" cy="0"/>
          <a:chOff x="0" y="0"/>
          <a:chExt cx="0" cy="0"/>
        </a:xfrm>
      </p:grpSpPr>
      <p:sp>
        <p:nvSpPr>
          <p:cNvPr id="3" name="Espace réservé du texte 3">
            <a:extLst>
              <a:ext uri="{FF2B5EF4-FFF2-40B4-BE49-F238E27FC236}">
                <a16:creationId xmlns="" xmlns:a16="http://schemas.microsoft.com/office/drawing/2014/main" id="{90A47034-A0BF-F9E1-743E-4433AB27599C}"/>
              </a:ext>
            </a:extLst>
          </p:cNvPr>
          <p:cNvSpPr>
            <a:spLocks noGrp="1"/>
          </p:cNvSpPr>
          <p:nvPr>
            <p:ph type="body" sz="half" idx="2"/>
          </p:nvPr>
        </p:nvSpPr>
        <p:spPr>
          <a:xfrm>
            <a:off x="364705" y="2062809"/>
            <a:ext cx="2983614" cy="3948026"/>
          </a:xfrm>
          <a:prstGeom prst="rect">
            <a:avLst/>
          </a:prstGeom>
        </p:spPr>
        <p:txBody>
          <a:bodyPr/>
          <a:lstStyle>
            <a:lvl1pPr marL="0" indent="0">
              <a:buNone/>
              <a:defRPr sz="1600">
                <a:solidFill>
                  <a:schemeClr val="tx1"/>
                </a:solidFill>
                <a:latin typeface="Futura Medium" panose="020B0602020204020303" pitchFamily="34" charset="-79"/>
                <a:cs typeface="Futura Medium" panose="020B0602020204020303" pitchFamily="34" charset="-79"/>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fr-FR" dirty="0"/>
          </a:p>
        </p:txBody>
      </p:sp>
      <p:sp>
        <p:nvSpPr>
          <p:cNvPr id="4" name="Titre 10">
            <a:extLst>
              <a:ext uri="{FF2B5EF4-FFF2-40B4-BE49-F238E27FC236}">
                <a16:creationId xmlns="" xmlns:a16="http://schemas.microsoft.com/office/drawing/2014/main" id="{AB7D297B-3BE5-F1BC-2366-A754B8659BDC}"/>
              </a:ext>
            </a:extLst>
          </p:cNvPr>
          <p:cNvSpPr>
            <a:spLocks noGrp="1"/>
          </p:cNvSpPr>
          <p:nvPr>
            <p:ph type="title" hasCustomPrompt="1"/>
          </p:nvPr>
        </p:nvSpPr>
        <p:spPr>
          <a:xfrm>
            <a:off x="390741" y="358262"/>
            <a:ext cx="9296184" cy="681477"/>
          </a:xfrm>
        </p:spPr>
        <p:txBody>
          <a:bodyPr/>
          <a:lstStyle/>
          <a:p>
            <a:r>
              <a:rPr lang="fr-FR" dirty="0"/>
              <a:t>Titre</a:t>
            </a:r>
          </a:p>
        </p:txBody>
      </p:sp>
      <p:sp>
        <p:nvSpPr>
          <p:cNvPr id="5" name="Espace réservé du texte 14">
            <a:extLst>
              <a:ext uri="{FF2B5EF4-FFF2-40B4-BE49-F238E27FC236}">
                <a16:creationId xmlns="" xmlns:a16="http://schemas.microsoft.com/office/drawing/2014/main" id="{DFBD6672-5517-84E5-75FA-6DB29AA620FB}"/>
              </a:ext>
            </a:extLst>
          </p:cNvPr>
          <p:cNvSpPr>
            <a:spLocks noGrp="1"/>
          </p:cNvSpPr>
          <p:nvPr>
            <p:ph type="body" sz="quarter" idx="10" hasCustomPrompt="1"/>
          </p:nvPr>
        </p:nvSpPr>
        <p:spPr>
          <a:xfrm>
            <a:off x="365125" y="1277938"/>
            <a:ext cx="6600825" cy="538162"/>
          </a:xfrm>
        </p:spPr>
        <p:txBody>
          <a:bodyPr>
            <a:noAutofit/>
          </a:bodyPr>
          <a:lstStyle>
            <a:lvl1pPr>
              <a:defRPr sz="2000" b="0" i="0">
                <a:latin typeface="Futura Condensed Medium" panose="020B0602020204020303" pitchFamily="34" charset="-79"/>
                <a:cs typeface="Futura Condensed Medium" panose="020B0602020204020303" pitchFamily="34" charset="-79"/>
              </a:defRPr>
            </a:lvl1pPr>
            <a:lvl2pPr>
              <a:defRPr sz="2000">
                <a:latin typeface="Futura Medium" panose="020B0602020204020303" pitchFamily="34" charset="-79"/>
                <a:cs typeface="Futura Medium" panose="020B0602020204020303" pitchFamily="34" charset="-79"/>
              </a:defRPr>
            </a:lvl2pPr>
            <a:lvl3pPr>
              <a:defRPr sz="2000">
                <a:latin typeface="Futura Medium" panose="020B0602020204020303" pitchFamily="34" charset="-79"/>
                <a:cs typeface="Futura Medium" panose="020B0602020204020303" pitchFamily="34" charset="-79"/>
              </a:defRPr>
            </a:lvl3pPr>
            <a:lvl4pPr>
              <a:defRPr sz="2000">
                <a:latin typeface="Futura Medium" panose="020B0602020204020303" pitchFamily="34" charset="-79"/>
                <a:cs typeface="Futura Medium" panose="020B0602020204020303" pitchFamily="34" charset="-79"/>
              </a:defRPr>
            </a:lvl4pPr>
            <a:lvl5pPr>
              <a:defRPr sz="2000">
                <a:latin typeface="Futura Medium" panose="020B0602020204020303" pitchFamily="34" charset="-79"/>
                <a:cs typeface="Futura Medium" panose="020B0602020204020303" pitchFamily="34" charset="-79"/>
              </a:defRPr>
            </a:lvl5pPr>
          </a:lstStyle>
          <a:p>
            <a:pPr lvl="0"/>
            <a:r>
              <a:rPr lang="fr-FR" dirty="0"/>
              <a:t>Sous-titre</a:t>
            </a:r>
          </a:p>
        </p:txBody>
      </p:sp>
      <p:sp>
        <p:nvSpPr>
          <p:cNvPr id="8" name="Espace réservé du tableau 7">
            <a:extLst>
              <a:ext uri="{FF2B5EF4-FFF2-40B4-BE49-F238E27FC236}">
                <a16:creationId xmlns="" xmlns:a16="http://schemas.microsoft.com/office/drawing/2014/main" id="{AC1D7308-1080-E035-E9D7-2A7F5CF4C8D8}"/>
              </a:ext>
            </a:extLst>
          </p:cNvPr>
          <p:cNvSpPr>
            <a:spLocks noGrp="1"/>
          </p:cNvSpPr>
          <p:nvPr>
            <p:ph type="tbl" sz="quarter" idx="12"/>
          </p:nvPr>
        </p:nvSpPr>
        <p:spPr>
          <a:xfrm>
            <a:off x="4078941" y="2392172"/>
            <a:ext cx="6096000" cy="3289300"/>
          </a:xfrm>
        </p:spPr>
        <p:txBody>
          <a:bodyPr/>
          <a:lstStyle/>
          <a:p>
            <a:endParaRPr lang="fr-FR"/>
          </a:p>
        </p:txBody>
      </p:sp>
    </p:spTree>
    <p:extLst>
      <p:ext uri="{BB962C8B-B14F-4D97-AF65-F5344CB8AC3E}">
        <p14:creationId xmlns="" xmlns:p14="http://schemas.microsoft.com/office/powerpoint/2010/main" val="3514720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6A508BCC-F0B9-670C-2B83-A040B0E5283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Espace réservé du titre 9">
            <a:extLst>
              <a:ext uri="{FF2B5EF4-FFF2-40B4-BE49-F238E27FC236}">
                <a16:creationId xmlns="" xmlns:a16="http://schemas.microsoft.com/office/drawing/2014/main" id="{A9A9B090-DF4E-B3BE-9E69-6B5035DC5452}"/>
              </a:ext>
            </a:extLst>
          </p:cNvPr>
          <p:cNvSpPr>
            <a:spLocks noGrp="1"/>
          </p:cNvSpPr>
          <p:nvPr>
            <p:ph type="title"/>
          </p:nvPr>
        </p:nvSpPr>
        <p:spPr>
          <a:xfrm>
            <a:off x="6096000" y="1728786"/>
            <a:ext cx="5791200" cy="1325563"/>
          </a:xfrm>
          <a:prstGeom prst="rect">
            <a:avLst/>
          </a:prstGeom>
        </p:spPr>
        <p:txBody>
          <a:bodyPr vert="horz" lIns="91440" tIns="45720" rIns="91440" bIns="45720" rtlCol="0" anchor="ctr">
            <a:normAutofit/>
          </a:bodyPr>
          <a:lstStyle/>
          <a:p>
            <a:r>
              <a:rPr lang="fr-FR" dirty="0"/>
              <a:t>Titre de votre présentation</a:t>
            </a:r>
          </a:p>
        </p:txBody>
      </p:sp>
    </p:spTree>
    <p:extLst>
      <p:ext uri="{BB962C8B-B14F-4D97-AF65-F5344CB8AC3E}">
        <p14:creationId xmlns="" xmlns:p14="http://schemas.microsoft.com/office/powerpoint/2010/main" val="3628582085"/>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lnSpc>
          <a:spcPct val="90000"/>
        </a:lnSpc>
        <a:spcBef>
          <a:spcPct val="0"/>
        </a:spcBef>
        <a:buNone/>
        <a:defRPr sz="4400" b="0" i="0" kern="1200">
          <a:solidFill>
            <a:srgbClr val="A11E24"/>
          </a:solidFill>
          <a:latin typeface="Futura Condensed Medium" panose="020B0602020204020303" pitchFamily="34" charset="-79"/>
          <a:ea typeface="+mj-ea"/>
          <a:cs typeface="Futura Condensed Medium" panose="020B06020202040203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5054C993-1AAB-4E49-B3A6-586EE9255710}"/>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9" name="Espace réservé du titre 1">
            <a:extLst>
              <a:ext uri="{FF2B5EF4-FFF2-40B4-BE49-F238E27FC236}">
                <a16:creationId xmlns="" xmlns:a16="http://schemas.microsoft.com/office/drawing/2014/main" id="{6F554B55-35BB-572A-BE3C-76C817B8DF7B}"/>
              </a:ext>
            </a:extLst>
          </p:cNvPr>
          <p:cNvSpPr>
            <a:spLocks noGrp="1"/>
          </p:cNvSpPr>
          <p:nvPr>
            <p:ph type="title"/>
          </p:nvPr>
        </p:nvSpPr>
        <p:spPr>
          <a:xfrm>
            <a:off x="390741" y="358262"/>
            <a:ext cx="9296184" cy="681477"/>
          </a:xfrm>
          <a:prstGeom prst="rect">
            <a:avLst/>
          </a:prstGeom>
        </p:spPr>
        <p:txBody>
          <a:bodyPr vert="horz" lIns="91440" tIns="45720" rIns="91440" bIns="45720" rtlCol="0" anchor="ctr">
            <a:normAutofit/>
          </a:bodyPr>
          <a:lstStyle/>
          <a:p>
            <a:r>
              <a:rPr lang="fr-FR" dirty="0"/>
              <a:t>Titre de votre partie à compléter</a:t>
            </a:r>
          </a:p>
        </p:txBody>
      </p:sp>
      <p:sp>
        <p:nvSpPr>
          <p:cNvPr id="12" name="Espace réservé du texte 2">
            <a:extLst>
              <a:ext uri="{FF2B5EF4-FFF2-40B4-BE49-F238E27FC236}">
                <a16:creationId xmlns="" xmlns:a16="http://schemas.microsoft.com/office/drawing/2014/main" id="{7B313717-1633-77C8-7940-C66C80549DA5}"/>
              </a:ext>
            </a:extLst>
          </p:cNvPr>
          <p:cNvSpPr>
            <a:spLocks noGrp="1"/>
          </p:cNvSpPr>
          <p:nvPr>
            <p:ph type="body" idx="1"/>
          </p:nvPr>
        </p:nvSpPr>
        <p:spPr>
          <a:xfrm>
            <a:off x="832674" y="1316362"/>
            <a:ext cx="6680023" cy="478986"/>
          </a:xfrm>
          <a:prstGeom prst="rect">
            <a:avLst/>
          </a:prstGeom>
        </p:spPr>
        <p:txBody>
          <a:bodyPr vert="horz" lIns="91440" tIns="45720" rIns="91440" bIns="45720" rtlCol="0">
            <a:normAutofit/>
          </a:bodyPr>
          <a:lstStyle/>
          <a:p>
            <a:pPr lvl="0"/>
            <a:r>
              <a:rPr lang="fr-FR" dirty="0"/>
              <a:t>Titre de votre paragraphe</a:t>
            </a:r>
          </a:p>
        </p:txBody>
      </p:sp>
    </p:spTree>
    <p:extLst>
      <p:ext uri="{BB962C8B-B14F-4D97-AF65-F5344CB8AC3E}">
        <p14:creationId xmlns="" xmlns:p14="http://schemas.microsoft.com/office/powerpoint/2010/main" val="1069335088"/>
      </p:ext>
    </p:extLst>
  </p:cSld>
  <p:clrMap bg1="lt1" tx1="dk1" bg2="lt2" tx2="dk2" accent1="accent1" accent2="accent2" accent3="accent3" accent4="accent4" accent5="accent5" accent6="accent6" hlink="hlink" folHlink="folHlink"/>
  <p:sldLayoutIdLst>
    <p:sldLayoutId id="2147483651" r:id="rId1"/>
    <p:sldLayoutId id="2147483659" r:id="rId2"/>
    <p:sldLayoutId id="2147483660" r:id="rId3"/>
    <p:sldLayoutId id="2147483661" r:id="rId4"/>
  </p:sldLayoutIdLst>
  <p:hf sldNum="0" hdr="0" ftr="0" dt="0"/>
  <p:txStyles>
    <p:titleStyle>
      <a:lvl1pPr algn="l" defTabSz="914400" rtl="0" eaLnBrk="1" latinLnBrk="0" hangingPunct="1">
        <a:lnSpc>
          <a:spcPct val="90000"/>
        </a:lnSpc>
        <a:spcBef>
          <a:spcPct val="0"/>
        </a:spcBef>
        <a:buNone/>
        <a:defRPr sz="2400" b="0" i="0" kern="1200">
          <a:solidFill>
            <a:srgbClr val="A11E24"/>
          </a:solidFill>
          <a:latin typeface="Futura Condensed Medium" panose="020B0602020204020303" pitchFamily="34" charset="-79"/>
          <a:ea typeface="+mj-ea"/>
          <a:cs typeface="Futura Condensed Medium" panose="020B0602020204020303" pitchFamily="34" charset="-79"/>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292D78"/>
          </a:solidFill>
          <a:latin typeface="Futura Condensed Medium" panose="020B0602020204020303" pitchFamily="34" charset="-79"/>
          <a:ea typeface="+mn-ea"/>
          <a:cs typeface="Futura Condensed Medium" panose="020B06020202040203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ducation.gouv.f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ecologie.gouv.fr/"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156BAE5-2880-96AC-0ED0-19C36BC1B5BF}"/>
              </a:ext>
            </a:extLst>
          </p:cNvPr>
          <p:cNvSpPr>
            <a:spLocks noGrp="1"/>
          </p:cNvSpPr>
          <p:nvPr>
            <p:ph type="title"/>
          </p:nvPr>
        </p:nvSpPr>
        <p:spPr/>
        <p:txBody>
          <a:bodyPr>
            <a:normAutofit fontScale="90000"/>
          </a:bodyPr>
          <a:lstStyle/>
          <a:p>
            <a:r>
              <a:rPr lang="fr-FR" dirty="0">
                <a:solidFill>
                  <a:srgbClr val="C00000"/>
                </a:solidFill>
              </a:rPr>
              <a:t>Formation </a:t>
            </a:r>
            <a:br>
              <a:rPr lang="fr-FR" dirty="0">
                <a:solidFill>
                  <a:srgbClr val="C00000"/>
                </a:solidFill>
              </a:rPr>
            </a:br>
            <a:r>
              <a:rPr lang="fr-FR" dirty="0">
                <a:solidFill>
                  <a:srgbClr val="C00000"/>
                </a:solidFill>
              </a:rPr>
              <a:t>Délégués Sécurité</a:t>
            </a:r>
            <a:br>
              <a:rPr lang="fr-FR" dirty="0">
                <a:solidFill>
                  <a:srgbClr val="C00000"/>
                </a:solidFill>
              </a:rPr>
            </a:br>
            <a:r>
              <a:rPr lang="fr-FR" dirty="0">
                <a:solidFill>
                  <a:srgbClr val="C00000"/>
                </a:solidFill>
              </a:rPr>
              <a:t>CoReg/CoDep</a:t>
            </a:r>
            <a:br>
              <a:rPr lang="fr-FR" dirty="0">
                <a:solidFill>
                  <a:srgbClr val="C00000"/>
                </a:solidFill>
              </a:rPr>
            </a:br>
            <a:r>
              <a:rPr lang="fr-FR" dirty="0">
                <a:solidFill>
                  <a:srgbClr val="C00000"/>
                </a:solidFill>
              </a:rPr>
              <a:t>Club</a:t>
            </a:r>
            <a:endParaRPr lang="fr-FR" dirty="0"/>
          </a:p>
        </p:txBody>
      </p:sp>
      <p:sp>
        <p:nvSpPr>
          <p:cNvPr id="3" name="Espace réservé du texte 2">
            <a:extLst>
              <a:ext uri="{FF2B5EF4-FFF2-40B4-BE49-F238E27FC236}">
                <a16:creationId xmlns="" xmlns:a16="http://schemas.microsoft.com/office/drawing/2014/main" id="{97144F72-853C-C9D3-179F-C8498D6CF2E2}"/>
              </a:ext>
            </a:extLst>
          </p:cNvPr>
          <p:cNvSpPr>
            <a:spLocks noGrp="1"/>
          </p:cNvSpPr>
          <p:nvPr>
            <p:ph type="body" sz="quarter" idx="10"/>
          </p:nvPr>
        </p:nvSpPr>
        <p:spPr>
          <a:xfrm>
            <a:off x="4908323" y="4807297"/>
            <a:ext cx="5392737" cy="833437"/>
          </a:xfrm>
        </p:spPr>
        <p:txBody>
          <a:bodyPr/>
          <a:lstStyle/>
          <a:p>
            <a:pPr>
              <a:lnSpc>
                <a:spcPct val="100000"/>
              </a:lnSpc>
              <a:spcBef>
                <a:spcPts val="0"/>
              </a:spcBef>
            </a:pPr>
            <a:r>
              <a:rPr lang="fr-FR" sz="2000" dirty="0">
                <a:solidFill>
                  <a:srgbClr val="0070C0"/>
                </a:solidFill>
              </a:rPr>
              <a:t>Commission Nationale Sécurité</a:t>
            </a:r>
          </a:p>
          <a:p>
            <a:pPr>
              <a:lnSpc>
                <a:spcPct val="100000"/>
              </a:lnSpc>
              <a:spcBef>
                <a:spcPts val="0"/>
              </a:spcBef>
            </a:pPr>
            <a:endParaRPr lang="fr-FR" sz="2000" dirty="0"/>
          </a:p>
          <a:p>
            <a:pPr>
              <a:lnSpc>
                <a:spcPct val="100000"/>
              </a:lnSpc>
              <a:spcBef>
                <a:spcPts val="0"/>
              </a:spcBef>
            </a:pPr>
            <a:r>
              <a:rPr lang="fr-FR" sz="2000" dirty="0"/>
              <a:t>Janvier 2026</a:t>
            </a:r>
          </a:p>
          <a:p>
            <a:endParaRPr lang="fr-FR" dirty="0"/>
          </a:p>
        </p:txBody>
      </p:sp>
      <p:sp>
        <p:nvSpPr>
          <p:cNvPr id="4" name="Espace réservé du texte 3">
            <a:extLst>
              <a:ext uri="{FF2B5EF4-FFF2-40B4-BE49-F238E27FC236}">
                <a16:creationId xmlns="" xmlns:a16="http://schemas.microsoft.com/office/drawing/2014/main" id="{E3D476F0-6A02-AAA5-6652-3AE0A4C01E6F}"/>
              </a:ext>
            </a:extLst>
          </p:cNvPr>
          <p:cNvSpPr>
            <a:spLocks noGrp="1"/>
          </p:cNvSpPr>
          <p:nvPr>
            <p:ph type="body" sz="quarter" idx="11"/>
          </p:nvPr>
        </p:nvSpPr>
        <p:spPr>
          <a:xfrm>
            <a:off x="4908324" y="3722464"/>
            <a:ext cx="5392737" cy="833437"/>
          </a:xfrm>
        </p:spPr>
        <p:txBody>
          <a:bodyPr/>
          <a:lstStyle/>
          <a:p>
            <a:pPr>
              <a:lnSpc>
                <a:spcPct val="100000"/>
              </a:lnSpc>
              <a:spcBef>
                <a:spcPts val="0"/>
              </a:spcBef>
            </a:pPr>
            <a:r>
              <a:rPr lang="fr-FR" dirty="0">
                <a:solidFill>
                  <a:srgbClr val="0070C0"/>
                </a:solidFill>
              </a:rPr>
              <a:t>Denis VITIEL</a:t>
            </a:r>
          </a:p>
          <a:p>
            <a:pPr>
              <a:lnSpc>
                <a:spcPct val="100000"/>
              </a:lnSpc>
              <a:spcBef>
                <a:spcPts val="0"/>
              </a:spcBef>
            </a:pPr>
            <a:endParaRPr lang="fr-FR" dirty="0">
              <a:solidFill>
                <a:srgbClr val="0070C0"/>
              </a:solidFill>
            </a:endParaRPr>
          </a:p>
          <a:p>
            <a:pPr>
              <a:lnSpc>
                <a:spcPct val="100000"/>
              </a:lnSpc>
              <a:spcBef>
                <a:spcPts val="0"/>
              </a:spcBef>
            </a:pPr>
            <a:r>
              <a:rPr lang="fr-FR" dirty="0"/>
              <a:t>Vice-Président en charge de la </a:t>
            </a:r>
          </a:p>
          <a:p>
            <a:pPr>
              <a:lnSpc>
                <a:spcPct val="100000"/>
              </a:lnSpc>
              <a:spcBef>
                <a:spcPts val="0"/>
              </a:spcBef>
            </a:pPr>
            <a:endParaRPr lang="fr-FR" dirty="0"/>
          </a:p>
          <a:p>
            <a:endParaRPr lang="fr-FR" sz="2000" dirty="0"/>
          </a:p>
        </p:txBody>
      </p:sp>
      <p:sp>
        <p:nvSpPr>
          <p:cNvPr id="6" name="ZoneTexte 5">
            <a:extLst>
              <a:ext uri="{FF2B5EF4-FFF2-40B4-BE49-F238E27FC236}">
                <a16:creationId xmlns="" xmlns:a16="http://schemas.microsoft.com/office/drawing/2014/main" id="{753E2BB7-C95B-9648-4B3E-895547E18C02}"/>
              </a:ext>
            </a:extLst>
          </p:cNvPr>
          <p:cNvSpPr txBox="1"/>
          <p:nvPr/>
        </p:nvSpPr>
        <p:spPr>
          <a:xfrm>
            <a:off x="3287486" y="2542179"/>
            <a:ext cx="6574970" cy="1200329"/>
          </a:xfrm>
          <a:prstGeom prst="rect">
            <a:avLst/>
          </a:prstGeom>
          <a:noFill/>
        </p:spPr>
        <p:txBody>
          <a:bodyPr wrap="square">
            <a:spAutoFit/>
          </a:bodyPr>
          <a:lstStyle/>
          <a:p>
            <a:r>
              <a:rPr lang="fr-FR" dirty="0">
                <a:solidFill>
                  <a:srgbClr val="C00000"/>
                </a:solidFill>
              </a:rPr>
              <a:t>Formation </a:t>
            </a:r>
            <a:br>
              <a:rPr lang="fr-FR" dirty="0">
                <a:solidFill>
                  <a:srgbClr val="C00000"/>
                </a:solidFill>
              </a:rPr>
            </a:br>
            <a:r>
              <a:rPr lang="fr-FR" dirty="0">
                <a:solidFill>
                  <a:srgbClr val="C00000"/>
                </a:solidFill>
              </a:rPr>
              <a:t>Délégués Sécurité</a:t>
            </a:r>
            <a:br>
              <a:rPr lang="fr-FR" dirty="0">
                <a:solidFill>
                  <a:srgbClr val="C00000"/>
                </a:solidFill>
              </a:rPr>
            </a:br>
            <a:r>
              <a:rPr lang="fr-FR" dirty="0">
                <a:solidFill>
                  <a:srgbClr val="C00000"/>
                </a:solidFill>
              </a:rPr>
              <a:t>CoReg/CoDep</a:t>
            </a:r>
            <a:br>
              <a:rPr lang="fr-FR" dirty="0">
                <a:solidFill>
                  <a:srgbClr val="C00000"/>
                </a:solidFill>
              </a:rPr>
            </a:br>
            <a:r>
              <a:rPr lang="fr-FR" dirty="0">
                <a:solidFill>
                  <a:srgbClr val="C00000"/>
                </a:solidFill>
              </a:rPr>
              <a:t>Club</a:t>
            </a:r>
            <a:endParaRPr lang="fr-FR" dirty="0"/>
          </a:p>
        </p:txBody>
      </p:sp>
    </p:spTree>
    <p:extLst>
      <p:ext uri="{BB962C8B-B14F-4D97-AF65-F5344CB8AC3E}">
        <p14:creationId xmlns="" xmlns:p14="http://schemas.microsoft.com/office/powerpoint/2010/main" val="4188295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FDBF47B-0581-83F5-9B69-3EE3B605BD43}"/>
            </a:ext>
          </a:extLst>
        </p:cNvPr>
        <p:cNvGrpSpPr/>
        <p:nvPr/>
      </p:nvGrpSpPr>
      <p:grpSpPr>
        <a:xfrm>
          <a:off x="0" y="0"/>
          <a:ext cx="0" cy="0"/>
          <a:chOff x="0" y="0"/>
          <a:chExt cx="0" cy="0"/>
        </a:xfrm>
      </p:grpSpPr>
      <p:sp>
        <p:nvSpPr>
          <p:cNvPr id="3" name="ZoneTexte 2">
            <a:extLst>
              <a:ext uri="{FF2B5EF4-FFF2-40B4-BE49-F238E27FC236}">
                <a16:creationId xmlns="" xmlns:a16="http://schemas.microsoft.com/office/drawing/2014/main" id="{3802E1E4-EA39-B59C-668D-8F64B689BAC4}"/>
              </a:ext>
            </a:extLst>
          </p:cNvPr>
          <p:cNvSpPr txBox="1"/>
          <p:nvPr/>
        </p:nvSpPr>
        <p:spPr>
          <a:xfrm>
            <a:off x="-1698172" y="388647"/>
            <a:ext cx="6096000" cy="461665"/>
          </a:xfrm>
          <a:prstGeom prst="rect">
            <a:avLst/>
          </a:prstGeom>
          <a:noFill/>
        </p:spPr>
        <p:txBody>
          <a:bodyPr wrap="square">
            <a:spAutoFit/>
          </a:bodyPr>
          <a:lstStyle/>
          <a:p>
            <a:pPr lvl="0" algn="ctr"/>
            <a:r>
              <a:rPr lang="fr-FR" sz="2400" dirty="0">
                <a:solidFill>
                  <a:srgbClr val="4472C4">
                    <a:lumMod val="75000"/>
                  </a:srgbClr>
                </a:solidFill>
              </a:rPr>
              <a:t>Le Délégué Sécurité</a:t>
            </a:r>
          </a:p>
        </p:txBody>
      </p:sp>
      <p:sp>
        <p:nvSpPr>
          <p:cNvPr id="5" name="ZoneTexte 4">
            <a:extLst>
              <a:ext uri="{FF2B5EF4-FFF2-40B4-BE49-F238E27FC236}">
                <a16:creationId xmlns="" xmlns:a16="http://schemas.microsoft.com/office/drawing/2014/main" id="{2FD1BB14-F190-72E1-8D51-CB92CA2DF85E}"/>
              </a:ext>
            </a:extLst>
          </p:cNvPr>
          <p:cNvSpPr txBox="1"/>
          <p:nvPr/>
        </p:nvSpPr>
        <p:spPr>
          <a:xfrm>
            <a:off x="478971" y="1401855"/>
            <a:ext cx="10856686" cy="3847207"/>
          </a:xfrm>
          <a:prstGeom prst="rect">
            <a:avLst/>
          </a:prstGeom>
          <a:noFill/>
        </p:spPr>
        <p:txBody>
          <a:bodyPr wrap="square">
            <a:spAutoFit/>
          </a:bodyPr>
          <a:lstStyle/>
          <a:p>
            <a:pPr lvl="0" defTabSz="457200" fontAlgn="base">
              <a:spcBef>
                <a:spcPct val="0"/>
              </a:spcBef>
              <a:spcAft>
                <a:spcPct val="0"/>
              </a:spcAft>
              <a:defRPr/>
            </a:pPr>
            <a:r>
              <a:rPr lang="fr-FR" sz="2400" b="1"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Comment?</a:t>
            </a:r>
          </a:p>
          <a:p>
            <a:pPr lvl="0" defTabSz="457200" fontAlgn="base">
              <a:spcBef>
                <a:spcPct val="0"/>
              </a:spcBef>
              <a:spcAft>
                <a:spcPct val="0"/>
              </a:spcAft>
              <a:defRPr/>
            </a:pPr>
            <a:endParaRPr lang="fr-FR" sz="2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Il sensibilise les licenciés et de manière générale les cyclistes</a:t>
            </a:r>
          </a:p>
          <a:p>
            <a:pPr lvl="0" defTabSz="457200" fontAlgn="base">
              <a:spcBef>
                <a:spcPct val="0"/>
              </a:spcBef>
              <a:spcAft>
                <a:spcPct val="0"/>
              </a:spcAft>
              <a:defRPr/>
            </a:pPr>
            <a:endParaRPr lang="fr-FR" sz="2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Il est un conseiller au service des licenciés (sécurité, aménagements et assurance)</a:t>
            </a:r>
          </a:p>
          <a:p>
            <a:pPr lvl="0" defTabSz="457200" fontAlgn="base">
              <a:spcBef>
                <a:spcPct val="0"/>
              </a:spcBef>
              <a:spcAft>
                <a:spcPct val="0"/>
              </a:spcAft>
              <a:defRPr/>
            </a:pPr>
            <a:endParaRPr lang="fr-FR" sz="2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000" b="1"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Il est un expert et donc source de propositions et de conseils auprès des Institutionnels</a:t>
            </a:r>
          </a:p>
          <a:p>
            <a:pPr lvl="0" defTabSz="457200" fontAlgn="base">
              <a:spcBef>
                <a:spcPct val="0"/>
              </a:spcBef>
              <a:spcAft>
                <a:spcPct val="0"/>
              </a:spcAft>
              <a:defRPr/>
            </a:pPr>
            <a:endParaRPr lang="fr-FR" sz="2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Il recommande sans imposer (Pédagogie)</a:t>
            </a:r>
          </a:p>
          <a:p>
            <a:pPr lvl="0" defTabSz="457200" fontAlgn="base">
              <a:spcBef>
                <a:spcPct val="0"/>
              </a:spcBef>
              <a:spcAft>
                <a:spcPct val="0"/>
              </a:spcAft>
              <a:defRPr/>
            </a:pPr>
            <a:endParaRPr lang="fr-FR" sz="2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Il veille aux comportements sécuritaires des licenciés</a:t>
            </a:r>
          </a:p>
        </p:txBody>
      </p:sp>
    </p:spTree>
    <p:extLst>
      <p:ext uri="{BB962C8B-B14F-4D97-AF65-F5344CB8AC3E}">
        <p14:creationId xmlns="" xmlns:p14="http://schemas.microsoft.com/office/powerpoint/2010/main" val="33649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6DE1284-8048-AAE7-C809-91EACE9382CB}"/>
            </a:ext>
          </a:extLst>
        </p:cNvPr>
        <p:cNvGrpSpPr/>
        <p:nvPr/>
      </p:nvGrpSpPr>
      <p:grpSpPr>
        <a:xfrm>
          <a:off x="0" y="0"/>
          <a:ext cx="0" cy="0"/>
          <a:chOff x="0" y="0"/>
          <a:chExt cx="0" cy="0"/>
        </a:xfrm>
      </p:grpSpPr>
      <p:sp>
        <p:nvSpPr>
          <p:cNvPr id="3" name="ZoneTexte 2">
            <a:extLst>
              <a:ext uri="{FF2B5EF4-FFF2-40B4-BE49-F238E27FC236}">
                <a16:creationId xmlns="" xmlns:a16="http://schemas.microsoft.com/office/drawing/2014/main" id="{BE74D4C0-263A-DA58-405A-4FBAA0432DBA}"/>
              </a:ext>
            </a:extLst>
          </p:cNvPr>
          <p:cNvSpPr txBox="1"/>
          <p:nvPr/>
        </p:nvSpPr>
        <p:spPr>
          <a:xfrm>
            <a:off x="-1727201" y="156418"/>
            <a:ext cx="6096000" cy="461665"/>
          </a:xfrm>
          <a:prstGeom prst="rect">
            <a:avLst/>
          </a:prstGeom>
          <a:noFill/>
        </p:spPr>
        <p:txBody>
          <a:bodyPr wrap="square">
            <a:spAutoFit/>
          </a:bodyPr>
          <a:lstStyle/>
          <a:p>
            <a:pPr lvl="0" algn="ctr"/>
            <a:r>
              <a:rPr lang="fr-FR" sz="2400" dirty="0">
                <a:solidFill>
                  <a:srgbClr val="4472C4">
                    <a:lumMod val="75000"/>
                  </a:srgbClr>
                </a:solidFill>
              </a:rPr>
              <a:t>Le Délégué Sécurité</a:t>
            </a:r>
          </a:p>
        </p:txBody>
      </p:sp>
      <p:sp>
        <p:nvSpPr>
          <p:cNvPr id="5" name="ZoneTexte 4">
            <a:extLst>
              <a:ext uri="{FF2B5EF4-FFF2-40B4-BE49-F238E27FC236}">
                <a16:creationId xmlns="" xmlns:a16="http://schemas.microsoft.com/office/drawing/2014/main" id="{52EFD5B7-A9AD-DDFD-D1FE-EE60E2BDD580}"/>
              </a:ext>
            </a:extLst>
          </p:cNvPr>
          <p:cNvSpPr txBox="1"/>
          <p:nvPr/>
        </p:nvSpPr>
        <p:spPr>
          <a:xfrm>
            <a:off x="188687" y="656990"/>
            <a:ext cx="10856686" cy="5693866"/>
          </a:xfrm>
          <a:prstGeom prst="rect">
            <a:avLst/>
          </a:prstGeom>
          <a:noFill/>
        </p:spPr>
        <p:txBody>
          <a:bodyPr wrap="square">
            <a:spAutoFit/>
          </a:bodyPr>
          <a:lstStyle/>
          <a:p>
            <a:pPr lvl="0" defTabSz="457200" fontAlgn="base">
              <a:spcBef>
                <a:spcPct val="0"/>
              </a:spcBef>
              <a:spcAft>
                <a:spcPct val="0"/>
              </a:spcAft>
              <a:defRPr/>
            </a:pPr>
            <a:r>
              <a:rPr lang="fr-FR" sz="2400" b="1"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Ses Moyens</a:t>
            </a:r>
          </a:p>
          <a:p>
            <a:pPr lvl="0" defTabSz="457200" fontAlgn="base">
              <a:spcBef>
                <a:spcPct val="0"/>
              </a:spcBef>
              <a:spcAft>
                <a:spcPct val="0"/>
              </a:spcAft>
              <a:defRPr/>
            </a:pPr>
            <a:endParaRPr lang="fr-FR" sz="2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La Charte Cyclable</a:t>
            </a:r>
          </a:p>
          <a:p>
            <a:pPr lvl="0" defTabSz="457200" fontAlgn="base">
              <a:spcBef>
                <a:spcPct val="0"/>
              </a:spcBef>
              <a:spcAft>
                <a:spcPct val="0"/>
              </a:spcAft>
              <a:defRPr/>
            </a:pPr>
            <a:endParaRPr lang="fr-FR" sz="2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L’Unité Sécurité</a:t>
            </a:r>
          </a:p>
          <a:p>
            <a:pPr lvl="0" defTabSz="457200" fontAlgn="base">
              <a:spcBef>
                <a:spcPct val="0"/>
              </a:spcBef>
              <a:spcAft>
                <a:spcPct val="0"/>
              </a:spcAft>
              <a:defRPr/>
            </a:pPr>
            <a:endParaRPr lang="fr-FR" sz="2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Le Mémorandum Sécurité</a:t>
            </a:r>
          </a:p>
          <a:p>
            <a:pPr lvl="0" defTabSz="457200" fontAlgn="base">
              <a:spcBef>
                <a:spcPct val="0"/>
              </a:spcBef>
              <a:spcAft>
                <a:spcPct val="0"/>
              </a:spcAft>
              <a:defRPr/>
            </a:pPr>
            <a:endParaRPr lang="fr-FR" sz="2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Tous les documents créés par la Commission sécurité </a:t>
            </a:r>
          </a:p>
          <a:p>
            <a:pPr lvl="0" defTabSz="457200" fontAlgn="base">
              <a:spcBef>
                <a:spcPct val="0"/>
              </a:spcBef>
              <a:spcAft>
                <a:spcPct val="0"/>
              </a:spcAft>
              <a:defRPr/>
            </a:pPr>
            <a:endParaRPr lang="fr-FR" sz="2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La Commission Nationale Sécurité</a:t>
            </a:r>
          </a:p>
          <a:p>
            <a:pPr lvl="0" defTabSz="457200" fontAlgn="base">
              <a:spcBef>
                <a:spcPct val="0"/>
              </a:spcBef>
              <a:spcAft>
                <a:spcPct val="0"/>
              </a:spcAft>
              <a:defRPr/>
            </a:pPr>
            <a:endParaRPr lang="fr-FR" sz="2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endParaRPr>
          </a:p>
          <a:p>
            <a:pPr defTabSz="457200" fontAlgn="base">
              <a:spcBef>
                <a:spcPct val="0"/>
              </a:spcBef>
              <a:spcAft>
                <a:spcPct val="0"/>
              </a:spcAft>
              <a:defRPr/>
            </a:pPr>
            <a:r>
              <a:rPr lang="fr-FR" sz="2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Légifrance</a:t>
            </a:r>
          </a:p>
          <a:p>
            <a:pPr lvl="0" defTabSz="457200" fontAlgn="base">
              <a:spcBef>
                <a:spcPct val="0"/>
              </a:spcBef>
              <a:spcAft>
                <a:spcPct val="0"/>
              </a:spcAft>
              <a:defRPr/>
            </a:pPr>
            <a:endParaRPr lang="fr-FR" sz="2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Les fiches du CEREMA</a:t>
            </a:r>
          </a:p>
          <a:p>
            <a:pPr lvl="0" defTabSz="457200" fontAlgn="base">
              <a:spcBef>
                <a:spcPct val="0"/>
              </a:spcBef>
              <a:spcAft>
                <a:spcPct val="0"/>
              </a:spcAft>
              <a:defRPr/>
            </a:pPr>
            <a:endParaRPr lang="fr-FR" sz="2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La revue Fédérale</a:t>
            </a:r>
          </a:p>
          <a:p>
            <a:pPr lvl="0" defTabSz="457200" fontAlgn="base">
              <a:spcBef>
                <a:spcPct val="0"/>
              </a:spcBef>
              <a:spcAft>
                <a:spcPct val="0"/>
              </a:spcAft>
              <a:defRPr/>
            </a:pPr>
            <a:endParaRPr lang="fr-FR" sz="20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1306088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872B6B1-26EC-7829-0F60-89082D56C013}"/>
            </a:ext>
          </a:extLst>
        </p:cNvPr>
        <p:cNvGrpSpPr/>
        <p:nvPr/>
      </p:nvGrpSpPr>
      <p:grpSpPr>
        <a:xfrm>
          <a:off x="0" y="0"/>
          <a:ext cx="0" cy="0"/>
          <a:chOff x="0" y="0"/>
          <a:chExt cx="0" cy="0"/>
        </a:xfrm>
      </p:grpSpPr>
      <p:sp>
        <p:nvSpPr>
          <p:cNvPr id="3" name="ZoneTexte 2">
            <a:extLst>
              <a:ext uri="{FF2B5EF4-FFF2-40B4-BE49-F238E27FC236}">
                <a16:creationId xmlns="" xmlns:a16="http://schemas.microsoft.com/office/drawing/2014/main" id="{4BC87BA2-C2B8-0ED4-0A71-E37322F84BEC}"/>
              </a:ext>
            </a:extLst>
          </p:cNvPr>
          <p:cNvSpPr txBox="1"/>
          <p:nvPr/>
        </p:nvSpPr>
        <p:spPr>
          <a:xfrm>
            <a:off x="-1727201" y="156418"/>
            <a:ext cx="6096000" cy="461665"/>
          </a:xfrm>
          <a:prstGeom prst="rect">
            <a:avLst/>
          </a:prstGeom>
          <a:noFill/>
        </p:spPr>
        <p:txBody>
          <a:bodyPr wrap="square">
            <a:spAutoFit/>
          </a:bodyPr>
          <a:lstStyle/>
          <a:p>
            <a:pPr lvl="0" algn="ctr"/>
            <a:r>
              <a:rPr lang="fr-FR" sz="2400" dirty="0">
                <a:solidFill>
                  <a:srgbClr val="4472C4">
                    <a:lumMod val="75000"/>
                  </a:srgbClr>
                </a:solidFill>
              </a:rPr>
              <a:t>Le Délégué Sécurité</a:t>
            </a:r>
          </a:p>
        </p:txBody>
      </p:sp>
      <p:sp>
        <p:nvSpPr>
          <p:cNvPr id="5" name="ZoneTexte 4">
            <a:extLst>
              <a:ext uri="{FF2B5EF4-FFF2-40B4-BE49-F238E27FC236}">
                <a16:creationId xmlns="" xmlns:a16="http://schemas.microsoft.com/office/drawing/2014/main" id="{EE2FE0B4-D65C-754B-480D-DA950139F316}"/>
              </a:ext>
            </a:extLst>
          </p:cNvPr>
          <p:cNvSpPr txBox="1"/>
          <p:nvPr/>
        </p:nvSpPr>
        <p:spPr>
          <a:xfrm>
            <a:off x="246744" y="1426247"/>
            <a:ext cx="10856686" cy="4154984"/>
          </a:xfrm>
          <a:prstGeom prst="rect">
            <a:avLst/>
          </a:prstGeom>
          <a:noFill/>
        </p:spPr>
        <p:txBody>
          <a:bodyPr wrap="square">
            <a:spAutoFit/>
          </a:bodyPr>
          <a:lstStyle/>
          <a:p>
            <a:pPr lvl="0" defTabSz="457200" fontAlgn="base">
              <a:spcBef>
                <a:spcPct val="0"/>
              </a:spcBef>
              <a:spcAft>
                <a:spcPct val="0"/>
              </a:spcAft>
              <a:defRPr/>
            </a:pPr>
            <a:r>
              <a:rPr lang="fr-FR" sz="2000" b="1" dirty="0">
                <a:latin typeface="Verdana" panose="020B0604030504040204" pitchFamily="34" charset="0"/>
                <a:ea typeface="Verdana" panose="020B0604030504040204" pitchFamily="34" charset="0"/>
                <a:cs typeface="Verdana" panose="020B0604030504040204" pitchFamily="34" charset="0"/>
              </a:rPr>
              <a:t>Les principaux axes d’action</a:t>
            </a:r>
          </a:p>
          <a:p>
            <a:pPr lvl="0" defTabSz="457200" fontAlgn="base">
              <a:spcBef>
                <a:spcPct val="0"/>
              </a:spcBef>
              <a:spcAft>
                <a:spcPct val="0"/>
              </a:spcAft>
              <a:defRPr/>
            </a:pPr>
            <a:endParaRPr lang="fr-FR" sz="2000" dirty="0">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endParaRPr lang="fr-FR" sz="2000" dirty="0">
              <a:latin typeface="Verdana" panose="020B0604030504040204" pitchFamily="34" charset="0"/>
              <a:ea typeface="Verdana" panose="020B0604030504040204" pitchFamily="34" charset="0"/>
              <a:cs typeface="Verdana" panose="020B0604030504040204" pitchFamily="34" charset="0"/>
            </a:endParaRPr>
          </a:p>
          <a:p>
            <a:pPr defTabSz="457200" fontAlgn="base">
              <a:spcBef>
                <a:spcPct val="0"/>
              </a:spcBef>
              <a:spcAft>
                <a:spcPct val="0"/>
              </a:spcAft>
              <a:defRPr/>
            </a:pPr>
            <a:r>
              <a:rPr lang="fr-FR" sz="2400" b="1" dirty="0">
                <a:latin typeface="Verdana" panose="020B0604030504040204" pitchFamily="34" charset="0"/>
                <a:ea typeface="Verdana" panose="020B0604030504040204" pitchFamily="34" charset="0"/>
                <a:cs typeface="Verdana" panose="020B0604030504040204" pitchFamily="34" charset="0"/>
              </a:rPr>
              <a:t>Le respect de la réglementation de nos organisations</a:t>
            </a:r>
          </a:p>
          <a:p>
            <a:pPr defTabSz="457200" fontAlgn="base">
              <a:spcBef>
                <a:spcPct val="0"/>
              </a:spcBef>
              <a:spcAft>
                <a:spcPct val="0"/>
              </a:spcAft>
              <a:defRPr/>
            </a:pPr>
            <a:endParaRPr lang="fr-FR" sz="2000" dirty="0">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000" b="1" dirty="0">
                <a:latin typeface="Verdana" panose="020B0604030504040204" pitchFamily="34" charset="0"/>
                <a:ea typeface="Verdana" panose="020B0604030504040204" pitchFamily="34" charset="0"/>
                <a:cs typeface="Verdana" panose="020B0604030504040204" pitchFamily="34" charset="0"/>
              </a:rPr>
              <a:t>En partenariat avec les services techniques être l’expert des aménagements cyclables ou non. Être en amont des projets.</a:t>
            </a:r>
          </a:p>
          <a:p>
            <a:pPr lvl="0" defTabSz="457200" fontAlgn="base">
              <a:spcBef>
                <a:spcPct val="0"/>
              </a:spcBef>
              <a:spcAft>
                <a:spcPct val="0"/>
              </a:spcAft>
              <a:defRPr/>
            </a:pPr>
            <a:endParaRPr lang="fr-FR" sz="2000" b="1" dirty="0">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000" b="1" dirty="0">
                <a:latin typeface="Verdana" panose="020B0604030504040204" pitchFamily="34" charset="0"/>
                <a:ea typeface="Verdana" panose="020B0604030504040204" pitchFamily="34" charset="0"/>
                <a:cs typeface="Verdana" panose="020B0604030504040204" pitchFamily="34" charset="0"/>
              </a:rPr>
              <a:t>Il participe au Plan de Déplacement de sa commune.</a:t>
            </a:r>
          </a:p>
          <a:p>
            <a:pPr lvl="0" defTabSz="457200" fontAlgn="base">
              <a:spcBef>
                <a:spcPct val="0"/>
              </a:spcBef>
              <a:spcAft>
                <a:spcPct val="0"/>
              </a:spcAft>
              <a:defRPr/>
            </a:pPr>
            <a:r>
              <a:rPr lang="fr-FR" sz="2000" b="1" dirty="0">
                <a:latin typeface="Verdana" panose="020B0604030504040204" pitchFamily="34" charset="0"/>
                <a:ea typeface="Verdana" panose="020B0604030504040204" pitchFamily="34" charset="0"/>
                <a:cs typeface="Verdana" panose="020B0604030504040204" pitchFamily="34" charset="0"/>
              </a:rPr>
              <a:t> </a:t>
            </a:r>
          </a:p>
          <a:p>
            <a:pPr lvl="0" defTabSz="457200" fontAlgn="base">
              <a:spcBef>
                <a:spcPct val="0"/>
              </a:spcBef>
              <a:spcAft>
                <a:spcPct val="0"/>
              </a:spcAft>
              <a:defRPr/>
            </a:pPr>
            <a:r>
              <a:rPr lang="fr-FR" sz="2000" b="1" dirty="0">
                <a:latin typeface="Verdana" panose="020B0604030504040204" pitchFamily="34" charset="0"/>
                <a:ea typeface="Verdana" panose="020B0604030504040204" pitchFamily="34" charset="0"/>
                <a:cs typeface="Verdana" panose="020B0604030504040204" pitchFamily="34" charset="0"/>
              </a:rPr>
              <a:t>La sécurité des pratiquants</a:t>
            </a:r>
          </a:p>
          <a:p>
            <a:pPr lvl="0" defTabSz="457200" fontAlgn="base">
              <a:spcBef>
                <a:spcPct val="0"/>
              </a:spcBef>
              <a:spcAft>
                <a:spcPct val="0"/>
              </a:spcAft>
              <a:defRPr/>
            </a:pPr>
            <a:endParaRPr lang="fr-FR" sz="2000" dirty="0">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000" dirty="0">
                <a:latin typeface="Verdana" panose="020B0604030504040204" pitchFamily="34" charset="0"/>
                <a:ea typeface="Verdana" panose="020B0604030504040204" pitchFamily="34" charset="0"/>
                <a:cs typeface="Verdana" panose="020B0604030504040204" pitchFamily="34" charset="0"/>
              </a:rPr>
              <a:t>Le respect de l’environnement</a:t>
            </a:r>
          </a:p>
        </p:txBody>
      </p:sp>
    </p:spTree>
    <p:extLst>
      <p:ext uri="{BB962C8B-B14F-4D97-AF65-F5344CB8AC3E}">
        <p14:creationId xmlns="" xmlns:p14="http://schemas.microsoft.com/office/powerpoint/2010/main" val="3629522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3315E1C-9386-2BAD-5BAD-4DB501CD4195}"/>
            </a:ext>
          </a:extLst>
        </p:cNvPr>
        <p:cNvGrpSpPr/>
        <p:nvPr/>
      </p:nvGrpSpPr>
      <p:grpSpPr>
        <a:xfrm>
          <a:off x="0" y="0"/>
          <a:ext cx="0" cy="0"/>
          <a:chOff x="0" y="0"/>
          <a:chExt cx="0" cy="0"/>
        </a:xfrm>
      </p:grpSpPr>
      <p:sp>
        <p:nvSpPr>
          <p:cNvPr id="3" name="ZoneTexte 2">
            <a:extLst>
              <a:ext uri="{FF2B5EF4-FFF2-40B4-BE49-F238E27FC236}">
                <a16:creationId xmlns="" xmlns:a16="http://schemas.microsoft.com/office/drawing/2014/main" id="{13717663-2A2E-F25B-70A7-9503C4692347}"/>
              </a:ext>
            </a:extLst>
          </p:cNvPr>
          <p:cNvSpPr txBox="1"/>
          <p:nvPr/>
        </p:nvSpPr>
        <p:spPr>
          <a:xfrm>
            <a:off x="-1320801" y="127390"/>
            <a:ext cx="6096000" cy="461665"/>
          </a:xfrm>
          <a:prstGeom prst="rect">
            <a:avLst/>
          </a:prstGeom>
          <a:noFill/>
        </p:spPr>
        <p:txBody>
          <a:bodyPr wrap="square">
            <a:spAutoFit/>
          </a:bodyPr>
          <a:lstStyle/>
          <a:p>
            <a:pPr lvl="0" algn="ctr"/>
            <a:r>
              <a:rPr lang="fr-FR" sz="2400" dirty="0">
                <a:solidFill>
                  <a:srgbClr val="4472C4">
                    <a:lumMod val="75000"/>
                  </a:srgbClr>
                </a:solidFill>
              </a:rPr>
              <a:t>Le Délégué Sécurité Club</a:t>
            </a:r>
          </a:p>
        </p:txBody>
      </p:sp>
      <p:sp>
        <p:nvSpPr>
          <p:cNvPr id="4" name="ZoneTexte 3">
            <a:extLst>
              <a:ext uri="{FF2B5EF4-FFF2-40B4-BE49-F238E27FC236}">
                <a16:creationId xmlns="" xmlns:a16="http://schemas.microsoft.com/office/drawing/2014/main" id="{DE9843CC-2ED3-AB71-0A8D-8E55A172E8A4}"/>
              </a:ext>
            </a:extLst>
          </p:cNvPr>
          <p:cNvSpPr txBox="1"/>
          <p:nvPr/>
        </p:nvSpPr>
        <p:spPr>
          <a:xfrm>
            <a:off x="342900" y="831227"/>
            <a:ext cx="11506200" cy="4832092"/>
          </a:xfrm>
          <a:prstGeom prst="rect">
            <a:avLst/>
          </a:prstGeom>
          <a:noFill/>
        </p:spPr>
        <p:txBody>
          <a:bodyPr wrap="square">
            <a:spAutoFit/>
          </a:bodyPr>
          <a:lstStyle/>
          <a:p>
            <a:pPr lvl="0" defTabSz="457200" fontAlgn="base">
              <a:spcBef>
                <a:spcPct val="0"/>
              </a:spcBef>
              <a:spcAft>
                <a:spcPct val="0"/>
              </a:spcAft>
              <a:defRPr/>
            </a:pPr>
            <a:r>
              <a:rPr lang="fr-FR" sz="2000" b="1" dirty="0">
                <a:latin typeface="Verdana" panose="020B0604030504040204" pitchFamily="34" charset="0"/>
                <a:ea typeface="Verdana" panose="020B0604030504040204" pitchFamily="34" charset="0"/>
                <a:cs typeface="Verdana" panose="020B0604030504040204" pitchFamily="34" charset="0"/>
              </a:rPr>
              <a:t>Son rôle</a:t>
            </a:r>
          </a:p>
          <a:p>
            <a:pPr lvl="0" defTabSz="457200" fontAlgn="base">
              <a:spcBef>
                <a:spcPct val="0"/>
              </a:spcBef>
              <a:spcAft>
                <a:spcPct val="0"/>
              </a:spcAft>
              <a:defRPr/>
            </a:pPr>
            <a:r>
              <a:rPr lang="fr-FR" sz="2400" dirty="0">
                <a:ea typeface="Verdana" panose="020B0604030504040204" pitchFamily="34" charset="0"/>
                <a:cs typeface="Verdana" panose="020B0604030504040204" pitchFamily="34" charset="0"/>
              </a:rPr>
              <a:t>En relation directe avec le Président du Club.</a:t>
            </a:r>
          </a:p>
          <a:p>
            <a:pPr lvl="0" defTabSz="457200" fontAlgn="base">
              <a:spcBef>
                <a:spcPct val="0"/>
              </a:spcBef>
              <a:spcAft>
                <a:spcPct val="0"/>
              </a:spcAft>
              <a:defRPr/>
            </a:pPr>
            <a:r>
              <a:rPr lang="fr-FR" sz="2400" dirty="0">
                <a:ea typeface="Verdana" panose="020B0604030504040204" pitchFamily="34" charset="0"/>
                <a:cs typeface="Verdana" panose="020B0604030504040204" pitchFamily="34" charset="0"/>
              </a:rPr>
              <a:t>Il est expert en matière de sécurité, aménagements et assurances au niveau du club.</a:t>
            </a:r>
          </a:p>
          <a:p>
            <a:pPr lvl="0" defTabSz="457200" fontAlgn="base">
              <a:spcBef>
                <a:spcPct val="0"/>
              </a:spcBef>
              <a:spcAft>
                <a:spcPct val="0"/>
              </a:spcAft>
              <a:defRPr/>
            </a:pPr>
            <a:r>
              <a:rPr lang="fr-FR" sz="2400" b="1" dirty="0">
                <a:ea typeface="Verdana" panose="020B0604030504040204" pitchFamily="34" charset="0"/>
                <a:cs typeface="Verdana" panose="020B0604030504040204" pitchFamily="34" charset="0"/>
              </a:rPr>
              <a:t>Il est irréprochable dans son comportement</a:t>
            </a:r>
          </a:p>
          <a:p>
            <a:pPr lvl="0" defTabSz="457200" fontAlgn="base">
              <a:spcBef>
                <a:spcPct val="0"/>
              </a:spcBef>
              <a:spcAft>
                <a:spcPct val="0"/>
              </a:spcAft>
              <a:defRPr/>
            </a:pPr>
            <a:r>
              <a:rPr lang="fr-FR" sz="2400" dirty="0">
                <a:ea typeface="Verdana" panose="020B0604030504040204" pitchFamily="34" charset="0"/>
                <a:cs typeface="Verdana" panose="020B0604030504040204" pitchFamily="34" charset="0"/>
              </a:rPr>
              <a:t>-  Il est membre du bureau.</a:t>
            </a:r>
          </a:p>
          <a:p>
            <a:pPr lvl="0" defTabSz="457200" fontAlgn="base">
              <a:spcBef>
                <a:spcPct val="0"/>
              </a:spcBef>
              <a:spcAft>
                <a:spcPct val="0"/>
              </a:spcAft>
              <a:defRPr/>
            </a:pPr>
            <a:r>
              <a:rPr lang="fr-FR" sz="2400" dirty="0">
                <a:ea typeface="Verdana" panose="020B0604030504040204" pitchFamily="34" charset="0"/>
                <a:cs typeface="Verdana" panose="020B0604030504040204" pitchFamily="34" charset="0"/>
              </a:rPr>
              <a:t>-  Il coordonne les actions sécurité au niveau Club.</a:t>
            </a:r>
          </a:p>
          <a:p>
            <a:pPr lvl="0" defTabSz="457200" fontAlgn="base">
              <a:spcBef>
                <a:spcPct val="0"/>
              </a:spcBef>
              <a:spcAft>
                <a:spcPct val="0"/>
              </a:spcAft>
              <a:defRPr/>
            </a:pPr>
            <a:r>
              <a:rPr lang="fr-FR" sz="2400" dirty="0">
                <a:ea typeface="Verdana" panose="020B0604030504040204" pitchFamily="34" charset="0"/>
                <a:cs typeface="Verdana" panose="020B0604030504040204" pitchFamily="34" charset="0"/>
              </a:rPr>
              <a:t>- Il informe et rappelle les règles en vigueur, en cas de besoin lors des réunions club ou sur le terrain.</a:t>
            </a:r>
          </a:p>
          <a:p>
            <a:pPr marL="342900" lvl="0" indent="-342900" defTabSz="457200" fontAlgn="base">
              <a:spcBef>
                <a:spcPct val="0"/>
              </a:spcBef>
              <a:spcAft>
                <a:spcPct val="0"/>
              </a:spcAft>
              <a:buFontTx/>
              <a:buChar char="-"/>
              <a:defRPr/>
            </a:pPr>
            <a:r>
              <a:rPr lang="fr-FR" sz="2400" dirty="0">
                <a:ea typeface="Verdana" panose="020B0604030504040204" pitchFamily="34" charset="0"/>
                <a:cs typeface="Verdana" panose="020B0604030504040204" pitchFamily="34" charset="0"/>
              </a:rPr>
              <a:t>Il s’assure de la sécurité lors des sorties et organisations club.</a:t>
            </a:r>
          </a:p>
          <a:p>
            <a:pPr marL="342900" lvl="0" indent="-342900" defTabSz="457200" fontAlgn="base">
              <a:spcBef>
                <a:spcPct val="0"/>
              </a:spcBef>
              <a:spcAft>
                <a:spcPct val="0"/>
              </a:spcAft>
              <a:buFontTx/>
              <a:buChar char="-"/>
              <a:defRPr/>
            </a:pPr>
            <a:r>
              <a:rPr lang="fr-FR" sz="2400" dirty="0">
                <a:ea typeface="Verdana" panose="020B0604030504040204" pitchFamily="34" charset="0"/>
                <a:cs typeface="Verdana" panose="020B0604030504040204" pitchFamily="34" charset="0"/>
              </a:rPr>
              <a:t>Il forme les assistants de parcours</a:t>
            </a:r>
          </a:p>
          <a:p>
            <a:pPr lvl="0" defTabSz="457200" fontAlgn="base">
              <a:spcBef>
                <a:spcPct val="0"/>
              </a:spcBef>
              <a:spcAft>
                <a:spcPct val="0"/>
              </a:spcAft>
              <a:defRPr/>
            </a:pPr>
            <a:r>
              <a:rPr lang="fr-FR" sz="2400" dirty="0">
                <a:ea typeface="Verdana" panose="020B0604030504040204" pitchFamily="34" charset="0"/>
                <a:cs typeface="Verdana" panose="020B0604030504040204" pitchFamily="34" charset="0"/>
              </a:rPr>
              <a:t>-Il donne les consignes nécessaires lors de mise en place d’assistants de parcours. </a:t>
            </a:r>
          </a:p>
          <a:p>
            <a:pPr lvl="0" defTabSz="457200" fontAlgn="base">
              <a:spcBef>
                <a:spcPct val="0"/>
              </a:spcBef>
              <a:spcAft>
                <a:spcPct val="0"/>
              </a:spcAft>
              <a:defRPr/>
            </a:pPr>
            <a:r>
              <a:rPr lang="fr-FR" sz="2400" b="1" dirty="0">
                <a:solidFill>
                  <a:prstClr val="white">
                    <a:lumMod val="50000"/>
                  </a:prstClr>
                </a:solidFill>
                <a:latin typeface="Calibri" panose="020F0502020204030204" pitchFamily="34" charset="0"/>
                <a:ea typeface="Calibri" panose="020F0502020204030204" pitchFamily="34" charset="0"/>
                <a:cs typeface="Calibri" panose="020F0502020204030204" pitchFamily="34" charset="0"/>
              </a:rPr>
              <a:t>Il participe au Plan de Déplacement de sa commune, des communes de son canton.</a:t>
            </a:r>
          </a:p>
          <a:p>
            <a:pPr lvl="0" defTabSz="457200" fontAlgn="base">
              <a:spcBef>
                <a:spcPct val="0"/>
              </a:spcBef>
              <a:spcAft>
                <a:spcPct val="0"/>
              </a:spcAft>
              <a:defRPr/>
            </a:pPr>
            <a:r>
              <a:rPr lang="fr-FR" sz="2400" b="1" dirty="0">
                <a:solidFill>
                  <a:prstClr val="white">
                    <a:lumMod val="50000"/>
                  </a:prstClr>
                </a:solidFill>
                <a:latin typeface="Calibri" panose="020F0502020204030204" pitchFamily="34" charset="0"/>
                <a:ea typeface="Calibri" panose="020F0502020204030204" pitchFamily="34" charset="0"/>
                <a:cs typeface="Calibri" panose="020F0502020204030204" pitchFamily="34" charset="0"/>
              </a:rPr>
              <a:t> Il intervient avant la création des aménagements</a:t>
            </a:r>
            <a:r>
              <a:rPr lang="fr-FR" sz="2400" dirty="0">
                <a:solidFill>
                  <a:prstClr val="white">
                    <a:lumMod val="50000"/>
                  </a:prstClr>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 xmlns:p14="http://schemas.microsoft.com/office/powerpoint/2010/main" val="573189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CD8FEC4-BABD-E473-D267-0C4F2EB3ACD9}"/>
            </a:ext>
          </a:extLst>
        </p:cNvPr>
        <p:cNvGrpSpPr/>
        <p:nvPr/>
      </p:nvGrpSpPr>
      <p:grpSpPr>
        <a:xfrm>
          <a:off x="0" y="0"/>
          <a:ext cx="0" cy="0"/>
          <a:chOff x="0" y="0"/>
          <a:chExt cx="0" cy="0"/>
        </a:xfrm>
      </p:grpSpPr>
      <p:sp>
        <p:nvSpPr>
          <p:cNvPr id="3" name="ZoneTexte 2">
            <a:extLst>
              <a:ext uri="{FF2B5EF4-FFF2-40B4-BE49-F238E27FC236}">
                <a16:creationId xmlns="" xmlns:a16="http://schemas.microsoft.com/office/drawing/2014/main" id="{731F0786-8A82-9067-6924-B2CAAC635008}"/>
              </a:ext>
            </a:extLst>
          </p:cNvPr>
          <p:cNvSpPr txBox="1"/>
          <p:nvPr/>
        </p:nvSpPr>
        <p:spPr>
          <a:xfrm>
            <a:off x="-1320801" y="127390"/>
            <a:ext cx="6096000" cy="461665"/>
          </a:xfrm>
          <a:prstGeom prst="rect">
            <a:avLst/>
          </a:prstGeom>
          <a:noFill/>
        </p:spPr>
        <p:txBody>
          <a:bodyPr wrap="square">
            <a:spAutoFit/>
          </a:bodyPr>
          <a:lstStyle/>
          <a:p>
            <a:pPr lvl="0" algn="ctr"/>
            <a:r>
              <a:rPr lang="fr-FR" sz="2400" dirty="0">
                <a:solidFill>
                  <a:srgbClr val="4472C4">
                    <a:lumMod val="75000"/>
                  </a:srgbClr>
                </a:solidFill>
              </a:rPr>
              <a:t>Le Délégué Sécurité Club</a:t>
            </a:r>
          </a:p>
        </p:txBody>
      </p:sp>
      <p:sp>
        <p:nvSpPr>
          <p:cNvPr id="4" name="ZoneTexte 3">
            <a:extLst>
              <a:ext uri="{FF2B5EF4-FFF2-40B4-BE49-F238E27FC236}">
                <a16:creationId xmlns="" xmlns:a16="http://schemas.microsoft.com/office/drawing/2014/main" id="{AC8ACFA8-0215-409A-C2AB-F0779D312722}"/>
              </a:ext>
            </a:extLst>
          </p:cNvPr>
          <p:cNvSpPr txBox="1"/>
          <p:nvPr/>
        </p:nvSpPr>
        <p:spPr>
          <a:xfrm>
            <a:off x="342900" y="589055"/>
            <a:ext cx="11506200" cy="769441"/>
          </a:xfrm>
          <a:prstGeom prst="rect">
            <a:avLst/>
          </a:prstGeom>
          <a:noFill/>
        </p:spPr>
        <p:txBody>
          <a:bodyPr wrap="square">
            <a:spAutoFit/>
          </a:bodyPr>
          <a:lstStyle/>
          <a:p>
            <a:pPr lvl="0" defTabSz="457200" fontAlgn="base">
              <a:spcBef>
                <a:spcPct val="0"/>
              </a:spcBef>
              <a:spcAft>
                <a:spcPct val="0"/>
              </a:spcAft>
              <a:defRPr/>
            </a:pPr>
            <a:r>
              <a:rPr lang="fr-FR" sz="2000" b="1" dirty="0">
                <a:latin typeface="Verdana" panose="020B0604030504040204" pitchFamily="34" charset="0"/>
                <a:ea typeface="Verdana" panose="020B0604030504040204" pitchFamily="34" charset="0"/>
                <a:cs typeface="Verdana" panose="020B0604030504040204" pitchFamily="34" charset="0"/>
              </a:rPr>
              <a:t>Son rôle</a:t>
            </a:r>
          </a:p>
          <a:p>
            <a:pPr lvl="0" defTabSz="457200" fontAlgn="base">
              <a:spcBef>
                <a:spcPct val="0"/>
              </a:spcBef>
              <a:spcAft>
                <a:spcPct val="0"/>
              </a:spcAft>
              <a:defRPr/>
            </a:pPr>
            <a:r>
              <a:rPr lang="fr-FR" sz="2400" i="1" dirty="0">
                <a:ea typeface="Verdana" panose="020B0604030504040204" pitchFamily="34" charset="0"/>
                <a:cs typeface="Verdana" panose="020B0604030504040204" pitchFamily="34" charset="0"/>
              </a:rPr>
              <a:t>      Il forme les assistants de parcours</a:t>
            </a:r>
          </a:p>
        </p:txBody>
      </p:sp>
      <p:sp>
        <p:nvSpPr>
          <p:cNvPr id="5" name="ZoneTexte 4">
            <a:extLst>
              <a:ext uri="{FF2B5EF4-FFF2-40B4-BE49-F238E27FC236}">
                <a16:creationId xmlns="" xmlns:a16="http://schemas.microsoft.com/office/drawing/2014/main" id="{7335B80F-8F5D-C960-D19D-5C57B5E8990E}"/>
              </a:ext>
            </a:extLst>
          </p:cNvPr>
          <p:cNvSpPr txBox="1"/>
          <p:nvPr/>
        </p:nvSpPr>
        <p:spPr>
          <a:xfrm>
            <a:off x="122464" y="1273222"/>
            <a:ext cx="11410949" cy="4524315"/>
          </a:xfrm>
          <a:prstGeom prst="rect">
            <a:avLst/>
          </a:prstGeom>
          <a:noFill/>
        </p:spPr>
        <p:txBody>
          <a:bodyPr wrap="square">
            <a:spAutoFit/>
          </a:bodyPr>
          <a:lstStyle/>
          <a:p>
            <a:r>
              <a:rPr lang="fr-FR" dirty="0"/>
              <a:t>                                                                   CHARTE DE L’ASSISTANT DE PARCOURS </a:t>
            </a:r>
          </a:p>
          <a:p>
            <a:endParaRPr lang="fr-FR" dirty="0"/>
          </a:p>
          <a:p>
            <a:r>
              <a:rPr lang="fr-FR" dirty="0"/>
              <a:t>Les manifestations de cyclotourisme (route et VTT de randonnée) sont placées sous le régime de la déclaration administrative (Cf. : Code du sport). Les participants, sans exception, sont tenus de respecter le Code de la route, les arrêtés préfectoraux et/ou municipaux règlementant la circulation ainsi que les prescriptions particulières prévues par les autorités de police ou de gendarmerie. Dans certains cas, la sécurité des participants peut être optimisée par la présence d’assistant de parcours. Toutefois cette mesure reste exceptionnelle.</a:t>
            </a:r>
          </a:p>
          <a:p>
            <a:endParaRPr lang="fr-FR" dirty="0"/>
          </a:p>
          <a:p>
            <a:r>
              <a:rPr lang="fr-FR" dirty="0"/>
              <a:t>Prérogatives de l’assistant de parcours •Les bénévoles (licenciés en priorité) sont désignés par le président(e) du club organisateur de la randonnée ou du brevet de cyclotourisme pour accomplir la tâche d’assistant de parcours. •La présence de l’assistant de parcours doit permettre aux cyclotouristes de redoubler de prudence sans pour autant déroger au respect des règles de sécurité et du Code de la route. •Sur la voie publique, l’assistant de parcours ne dispose d’aucune habilitation pour effectuer les actions de régulation de circulation des usagers, sauf en présence d’un accident afin de protéger la ou les victimes, en attendant l’arrivée des secours. •En aucun cas, l’assistant de parcours ne peut être assimilé à un « Signaleur » dont le rôle est de contribuer à l’encadrement et la sécurité des compétitions cyclistes soumises à autorisation. </a:t>
            </a:r>
          </a:p>
        </p:txBody>
      </p:sp>
    </p:spTree>
    <p:extLst>
      <p:ext uri="{BB962C8B-B14F-4D97-AF65-F5344CB8AC3E}">
        <p14:creationId xmlns="" xmlns:p14="http://schemas.microsoft.com/office/powerpoint/2010/main" val="551509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F6BC52B-48C8-5164-F560-3B43946A8C74}"/>
            </a:ext>
          </a:extLst>
        </p:cNvPr>
        <p:cNvGrpSpPr/>
        <p:nvPr/>
      </p:nvGrpSpPr>
      <p:grpSpPr>
        <a:xfrm>
          <a:off x="0" y="0"/>
          <a:ext cx="0" cy="0"/>
          <a:chOff x="0" y="0"/>
          <a:chExt cx="0" cy="0"/>
        </a:xfrm>
      </p:grpSpPr>
      <p:sp>
        <p:nvSpPr>
          <p:cNvPr id="3" name="ZoneTexte 2">
            <a:extLst>
              <a:ext uri="{FF2B5EF4-FFF2-40B4-BE49-F238E27FC236}">
                <a16:creationId xmlns="" xmlns:a16="http://schemas.microsoft.com/office/drawing/2014/main" id="{6051DC6A-A508-357B-0ED6-BE3759073F00}"/>
              </a:ext>
            </a:extLst>
          </p:cNvPr>
          <p:cNvSpPr txBox="1"/>
          <p:nvPr/>
        </p:nvSpPr>
        <p:spPr>
          <a:xfrm>
            <a:off x="-1320801" y="127390"/>
            <a:ext cx="6096000" cy="461665"/>
          </a:xfrm>
          <a:prstGeom prst="rect">
            <a:avLst/>
          </a:prstGeom>
          <a:noFill/>
        </p:spPr>
        <p:txBody>
          <a:bodyPr wrap="square">
            <a:spAutoFit/>
          </a:bodyPr>
          <a:lstStyle/>
          <a:p>
            <a:pPr lvl="0" algn="ctr"/>
            <a:r>
              <a:rPr lang="fr-FR" sz="2400" dirty="0">
                <a:solidFill>
                  <a:srgbClr val="4472C4">
                    <a:lumMod val="75000"/>
                  </a:srgbClr>
                </a:solidFill>
              </a:rPr>
              <a:t>Le Délégué Sécurité Club</a:t>
            </a:r>
          </a:p>
        </p:txBody>
      </p:sp>
      <p:sp>
        <p:nvSpPr>
          <p:cNvPr id="4" name="ZoneTexte 3">
            <a:extLst>
              <a:ext uri="{FF2B5EF4-FFF2-40B4-BE49-F238E27FC236}">
                <a16:creationId xmlns="" xmlns:a16="http://schemas.microsoft.com/office/drawing/2014/main" id="{0C8C3CC7-233C-3F8C-BD40-FB9DE4D85114}"/>
              </a:ext>
            </a:extLst>
          </p:cNvPr>
          <p:cNvSpPr txBox="1"/>
          <p:nvPr/>
        </p:nvSpPr>
        <p:spPr>
          <a:xfrm>
            <a:off x="342900" y="589055"/>
            <a:ext cx="11506200" cy="769441"/>
          </a:xfrm>
          <a:prstGeom prst="rect">
            <a:avLst/>
          </a:prstGeom>
          <a:noFill/>
        </p:spPr>
        <p:txBody>
          <a:bodyPr wrap="square">
            <a:spAutoFit/>
          </a:bodyPr>
          <a:lstStyle/>
          <a:p>
            <a:pPr lvl="0" defTabSz="457200" fontAlgn="base">
              <a:spcBef>
                <a:spcPct val="0"/>
              </a:spcBef>
              <a:spcAft>
                <a:spcPct val="0"/>
              </a:spcAft>
              <a:defRPr/>
            </a:pPr>
            <a:r>
              <a:rPr lang="fr-FR" sz="2000" b="1" dirty="0">
                <a:latin typeface="Verdana" panose="020B0604030504040204" pitchFamily="34" charset="0"/>
                <a:ea typeface="Verdana" panose="020B0604030504040204" pitchFamily="34" charset="0"/>
                <a:cs typeface="Verdana" panose="020B0604030504040204" pitchFamily="34" charset="0"/>
              </a:rPr>
              <a:t>Son rôle</a:t>
            </a:r>
          </a:p>
          <a:p>
            <a:pPr lvl="0" defTabSz="457200" fontAlgn="base">
              <a:spcBef>
                <a:spcPct val="0"/>
              </a:spcBef>
              <a:spcAft>
                <a:spcPct val="0"/>
              </a:spcAft>
              <a:defRPr/>
            </a:pPr>
            <a:r>
              <a:rPr lang="fr-FR" sz="2400" i="1" dirty="0">
                <a:ea typeface="Verdana" panose="020B0604030504040204" pitchFamily="34" charset="0"/>
                <a:cs typeface="Verdana" panose="020B0604030504040204" pitchFamily="34" charset="0"/>
              </a:rPr>
              <a:t>      Il forme les assistants de parcours</a:t>
            </a:r>
          </a:p>
        </p:txBody>
      </p:sp>
      <p:sp>
        <p:nvSpPr>
          <p:cNvPr id="5" name="ZoneTexte 4">
            <a:extLst>
              <a:ext uri="{FF2B5EF4-FFF2-40B4-BE49-F238E27FC236}">
                <a16:creationId xmlns="" xmlns:a16="http://schemas.microsoft.com/office/drawing/2014/main" id="{D5F442F4-DBA0-EE6D-9030-CE62E8FDEB51}"/>
              </a:ext>
            </a:extLst>
          </p:cNvPr>
          <p:cNvSpPr txBox="1"/>
          <p:nvPr/>
        </p:nvSpPr>
        <p:spPr>
          <a:xfrm>
            <a:off x="342900" y="1820161"/>
            <a:ext cx="11410949" cy="3847207"/>
          </a:xfrm>
          <a:prstGeom prst="rect">
            <a:avLst/>
          </a:prstGeom>
          <a:noFill/>
        </p:spPr>
        <p:txBody>
          <a:bodyPr wrap="square">
            <a:spAutoFit/>
          </a:bodyPr>
          <a:lstStyle/>
          <a:p>
            <a:r>
              <a:rPr lang="fr-FR" dirty="0"/>
              <a:t>                                                                   CHARTE DE L’ASSISTANT DE PARCOURS </a:t>
            </a:r>
          </a:p>
          <a:p>
            <a:endParaRPr lang="fr-FR" dirty="0"/>
          </a:p>
          <a:p>
            <a:r>
              <a:rPr lang="fr-FR" dirty="0"/>
              <a:t>Rôle de l’assistant de parcours L’assistant de parcours est situé en amont du point de vigilance identifié par l’organisateur, à une distance suffisante pour permettre aux cyclotouristes d’aborder ce point avec un maximum de sécurité (Ex : régulation au point de départ, carrefour, stop au bas d’une descente, etc.). Période d’activité sur site identifié L’activité sur le site affecté à l’assistant de parcours débutera et prendra fin en accord avec le responsable de la manifestation. Un horaire précis d’intervention lui sera communiqué.</a:t>
            </a:r>
          </a:p>
          <a:p>
            <a:r>
              <a:rPr lang="fr-FR" dirty="0"/>
              <a:t> Équipement préconisé </a:t>
            </a:r>
          </a:p>
          <a:p>
            <a:r>
              <a:rPr lang="fr-FR" dirty="0"/>
              <a:t>•un gilet de sécurité de haute visibilité .</a:t>
            </a:r>
          </a:p>
          <a:p>
            <a:r>
              <a:rPr lang="fr-FR" dirty="0"/>
              <a:t>•un téléphone portable (s’assurer de la couverture réseau) . </a:t>
            </a:r>
          </a:p>
          <a:p>
            <a:r>
              <a:rPr lang="fr-FR" dirty="0"/>
              <a:t>•posséder le numéro de téléphone du « PC organisation ».</a:t>
            </a:r>
          </a:p>
          <a:p>
            <a:endParaRPr lang="fr-FR" dirty="0"/>
          </a:p>
          <a:p>
            <a:r>
              <a:rPr lang="fr-FR" sz="2800" dirty="0"/>
              <a:t>les numéros de secours et le récépissé de déclaration préfectorale</a:t>
            </a:r>
            <a:r>
              <a:rPr lang="fr-FR" dirty="0"/>
              <a:t>.</a:t>
            </a:r>
          </a:p>
        </p:txBody>
      </p:sp>
    </p:spTree>
    <p:extLst>
      <p:ext uri="{BB962C8B-B14F-4D97-AF65-F5344CB8AC3E}">
        <p14:creationId xmlns="" xmlns:p14="http://schemas.microsoft.com/office/powerpoint/2010/main" val="1560668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88F62BB-1038-CFEF-63DD-D03F4A43BF70}"/>
            </a:ext>
          </a:extLst>
        </p:cNvPr>
        <p:cNvGrpSpPr/>
        <p:nvPr/>
      </p:nvGrpSpPr>
      <p:grpSpPr>
        <a:xfrm>
          <a:off x="0" y="0"/>
          <a:ext cx="0" cy="0"/>
          <a:chOff x="0" y="0"/>
          <a:chExt cx="0" cy="0"/>
        </a:xfrm>
      </p:grpSpPr>
      <p:sp>
        <p:nvSpPr>
          <p:cNvPr id="3" name="ZoneTexte 2">
            <a:extLst>
              <a:ext uri="{FF2B5EF4-FFF2-40B4-BE49-F238E27FC236}">
                <a16:creationId xmlns="" xmlns:a16="http://schemas.microsoft.com/office/drawing/2014/main" id="{F2B81803-9C02-5EE9-586F-5AF2A4EA9127}"/>
              </a:ext>
            </a:extLst>
          </p:cNvPr>
          <p:cNvSpPr txBox="1"/>
          <p:nvPr/>
        </p:nvSpPr>
        <p:spPr>
          <a:xfrm>
            <a:off x="-1320801" y="127390"/>
            <a:ext cx="6096000" cy="461665"/>
          </a:xfrm>
          <a:prstGeom prst="rect">
            <a:avLst/>
          </a:prstGeom>
          <a:noFill/>
        </p:spPr>
        <p:txBody>
          <a:bodyPr wrap="square">
            <a:spAutoFit/>
          </a:bodyPr>
          <a:lstStyle/>
          <a:p>
            <a:pPr lvl="0" algn="ctr"/>
            <a:r>
              <a:rPr lang="fr-FR" sz="2400" dirty="0">
                <a:solidFill>
                  <a:srgbClr val="4472C4">
                    <a:lumMod val="75000"/>
                  </a:srgbClr>
                </a:solidFill>
              </a:rPr>
              <a:t>Le Délégué Sécurité Club</a:t>
            </a:r>
          </a:p>
        </p:txBody>
      </p:sp>
      <p:sp>
        <p:nvSpPr>
          <p:cNvPr id="4" name="ZoneTexte 3">
            <a:extLst>
              <a:ext uri="{FF2B5EF4-FFF2-40B4-BE49-F238E27FC236}">
                <a16:creationId xmlns="" xmlns:a16="http://schemas.microsoft.com/office/drawing/2014/main" id="{C3259031-C036-84DD-E6AC-5654C820A492}"/>
              </a:ext>
            </a:extLst>
          </p:cNvPr>
          <p:cNvSpPr txBox="1"/>
          <p:nvPr/>
        </p:nvSpPr>
        <p:spPr>
          <a:xfrm>
            <a:off x="0" y="717905"/>
            <a:ext cx="10860314" cy="5509200"/>
          </a:xfrm>
          <a:prstGeom prst="rect">
            <a:avLst/>
          </a:prstGeom>
          <a:noFill/>
        </p:spPr>
        <p:txBody>
          <a:bodyPr wrap="square">
            <a:spAutoFit/>
          </a:bodyPr>
          <a:lstStyle/>
          <a:p>
            <a:pPr lvl="0" defTabSz="457200" fontAlgn="base">
              <a:spcBef>
                <a:spcPct val="0"/>
              </a:spcBef>
              <a:spcAft>
                <a:spcPct val="0"/>
              </a:spcAft>
              <a:defRPr/>
            </a:pPr>
            <a:r>
              <a:rPr lang="fr-FR" sz="2400" b="1" dirty="0">
                <a:latin typeface="Verdana" panose="020B0604030504040204" pitchFamily="34" charset="0"/>
                <a:ea typeface="Verdana" panose="020B0604030504040204" pitchFamily="34" charset="0"/>
                <a:cs typeface="Verdana" panose="020B0604030504040204" pitchFamily="34" charset="0"/>
              </a:rPr>
              <a:t>Par son mode opératoire :</a:t>
            </a:r>
          </a:p>
          <a:p>
            <a:pPr lvl="0" defTabSz="457200" fontAlgn="base">
              <a:spcBef>
                <a:spcPct val="0"/>
              </a:spcBef>
              <a:spcAft>
                <a:spcPct val="0"/>
              </a:spcAft>
              <a:defRPr/>
            </a:pPr>
            <a:endParaRPr lang="fr-FR" sz="2400" b="1" dirty="0">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400" b="1" dirty="0">
                <a:latin typeface="Verdana" panose="020B0604030504040204" pitchFamily="34" charset="0"/>
                <a:ea typeface="Verdana" panose="020B0604030504040204" pitchFamily="34" charset="0"/>
                <a:cs typeface="Verdana" panose="020B0604030504040204" pitchFamily="34" charset="0"/>
              </a:rPr>
              <a:t> </a:t>
            </a:r>
            <a:r>
              <a:rPr lang="fr-FR" sz="2000" b="1" dirty="0">
                <a:latin typeface="Verdana" panose="020B0604030504040204" pitchFamily="34" charset="0"/>
                <a:ea typeface="Verdana" panose="020B0604030504040204" pitchFamily="34" charset="0"/>
                <a:cs typeface="Verdana" panose="020B0604030504040204" pitchFamily="34" charset="0"/>
              </a:rPr>
              <a:t>Il assiste son Président dans le domaine de la sécurité, aménagements </a:t>
            </a:r>
          </a:p>
          <a:p>
            <a:pPr lvl="0" algn="ctr" defTabSz="457200" fontAlgn="base">
              <a:spcBef>
                <a:spcPct val="0"/>
              </a:spcBef>
              <a:spcAft>
                <a:spcPct val="0"/>
              </a:spcAft>
              <a:defRPr/>
            </a:pPr>
            <a:r>
              <a:rPr lang="fr-FR" sz="2000" b="1" dirty="0">
                <a:latin typeface="Verdana" panose="020B0604030504040204" pitchFamily="34" charset="0"/>
                <a:ea typeface="Verdana" panose="020B0604030504040204" pitchFamily="34" charset="0"/>
                <a:cs typeface="Verdana" panose="020B0604030504040204" pitchFamily="34" charset="0"/>
              </a:rPr>
              <a:t>et assurances</a:t>
            </a:r>
            <a:endParaRPr lang="fr-FR" sz="2000" dirty="0">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000" dirty="0">
                <a:latin typeface="Verdana" panose="020B0604030504040204" pitchFamily="34" charset="0"/>
                <a:ea typeface="Verdana" panose="020B0604030504040204" pitchFamily="34" charset="0"/>
                <a:cs typeface="Verdana" panose="020B0604030504040204" pitchFamily="34" charset="0"/>
              </a:rPr>
              <a:t> </a:t>
            </a:r>
          </a:p>
          <a:p>
            <a:pPr lvl="0" defTabSz="457200" fontAlgn="base">
              <a:spcBef>
                <a:spcPct val="0"/>
              </a:spcBef>
              <a:spcAft>
                <a:spcPct val="0"/>
              </a:spcAft>
              <a:defRPr/>
            </a:pPr>
            <a:r>
              <a:rPr lang="fr-FR" sz="2000" dirty="0">
                <a:latin typeface="Verdana" panose="020B0604030504040204" pitchFamily="34" charset="0"/>
                <a:ea typeface="Verdana" panose="020B0604030504040204" pitchFamily="34" charset="0"/>
                <a:cs typeface="Verdana" panose="020B0604030504040204" pitchFamily="34" charset="0"/>
              </a:rPr>
              <a:t>Il tient compte des informations émanant du DS CoDep et les transfères </a:t>
            </a:r>
          </a:p>
          <a:p>
            <a:pPr lvl="0" algn="ctr" defTabSz="457200" fontAlgn="base">
              <a:spcBef>
                <a:spcPct val="0"/>
              </a:spcBef>
              <a:spcAft>
                <a:spcPct val="0"/>
              </a:spcAft>
              <a:defRPr/>
            </a:pPr>
            <a:r>
              <a:rPr lang="fr-FR" sz="2000" dirty="0">
                <a:latin typeface="Verdana" panose="020B0604030504040204" pitchFamily="34" charset="0"/>
                <a:ea typeface="Verdana" panose="020B0604030504040204" pitchFamily="34" charset="0"/>
                <a:cs typeface="Verdana" panose="020B0604030504040204" pitchFamily="34" charset="0"/>
              </a:rPr>
              <a:t>aux membres du club</a:t>
            </a:r>
          </a:p>
          <a:p>
            <a:pPr lvl="0" defTabSz="457200" fontAlgn="base">
              <a:spcBef>
                <a:spcPct val="0"/>
              </a:spcBef>
              <a:spcAft>
                <a:spcPct val="0"/>
              </a:spcAft>
              <a:defRPr/>
            </a:pPr>
            <a:endParaRPr lang="fr-FR" sz="2000" dirty="0">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000" dirty="0">
                <a:latin typeface="Verdana" panose="020B0604030504040204" pitchFamily="34" charset="0"/>
                <a:ea typeface="Verdana" panose="020B0604030504040204" pitchFamily="34" charset="0"/>
                <a:cs typeface="Verdana" panose="020B0604030504040204" pitchFamily="34" charset="0"/>
              </a:rPr>
              <a:t>Il transmet aux licenciés de son club les informations et documentations reçues par le DS CoDep.</a:t>
            </a:r>
          </a:p>
          <a:p>
            <a:pPr lvl="0" defTabSz="457200" fontAlgn="base">
              <a:spcBef>
                <a:spcPct val="0"/>
              </a:spcBef>
              <a:spcAft>
                <a:spcPct val="0"/>
              </a:spcAft>
              <a:defRPr/>
            </a:pPr>
            <a:endParaRPr lang="fr-FR" sz="2000" dirty="0">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000" dirty="0">
                <a:latin typeface="Verdana" panose="020B0604030504040204" pitchFamily="34" charset="0"/>
                <a:ea typeface="Verdana" panose="020B0604030504040204" pitchFamily="34" charset="0"/>
                <a:cs typeface="Verdana" panose="020B0604030504040204" pitchFamily="34" charset="0"/>
              </a:rPr>
              <a:t>Il fait l’inventaire des risques et met en place des outils de protection.</a:t>
            </a:r>
          </a:p>
          <a:p>
            <a:pPr lvl="0" defTabSz="457200" fontAlgn="base">
              <a:spcBef>
                <a:spcPct val="0"/>
              </a:spcBef>
              <a:spcAft>
                <a:spcPct val="0"/>
              </a:spcAft>
              <a:defRPr/>
            </a:pPr>
            <a:endParaRPr lang="fr-FR" sz="2000" dirty="0">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b="1" dirty="0">
                <a:latin typeface="Verdana" panose="020B0604030504040204" pitchFamily="34" charset="0"/>
                <a:ea typeface="Verdana" panose="020B0604030504040204" pitchFamily="34" charset="0"/>
                <a:cs typeface="Verdana" panose="020B0604030504040204" pitchFamily="34" charset="0"/>
              </a:rPr>
              <a:t>Il fait respecter la réglementation et la politique Fédérale en matière de sécurité.</a:t>
            </a:r>
          </a:p>
          <a:p>
            <a:pPr lvl="0" defTabSz="457200" fontAlgn="base">
              <a:spcBef>
                <a:spcPct val="0"/>
              </a:spcBef>
              <a:spcAft>
                <a:spcPct val="0"/>
              </a:spcAft>
              <a:defRPr/>
            </a:pPr>
            <a:endParaRPr lang="fr-FR" b="1" dirty="0">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000" dirty="0">
                <a:latin typeface="Verdana" panose="020B0604030504040204" pitchFamily="34" charset="0"/>
                <a:ea typeface="Verdana" panose="020B0604030504040204" pitchFamily="34" charset="0"/>
                <a:cs typeface="Verdana" panose="020B0604030504040204" pitchFamily="34" charset="0"/>
              </a:rPr>
              <a:t>Il assiste les licenciés en cas d’accident (déclaration, aide aux victimes).</a:t>
            </a:r>
          </a:p>
          <a:p>
            <a:pPr lvl="0" defTabSz="457200" fontAlgn="base">
              <a:spcBef>
                <a:spcPct val="0"/>
              </a:spcBef>
              <a:spcAft>
                <a:spcPct val="0"/>
              </a:spcAft>
              <a:defRPr/>
            </a:pPr>
            <a:endParaRPr lang="fr-FR" sz="2400" dirty="0">
              <a:solidFill>
                <a:prstClr val="white">
                  <a:lumMod val="50000"/>
                </a:prst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708726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CC27A9F-90B3-3F24-6F87-B1154808E4D6}"/>
            </a:ext>
          </a:extLst>
        </p:cNvPr>
        <p:cNvGrpSpPr/>
        <p:nvPr/>
      </p:nvGrpSpPr>
      <p:grpSpPr>
        <a:xfrm>
          <a:off x="0" y="0"/>
          <a:ext cx="0" cy="0"/>
          <a:chOff x="0" y="0"/>
          <a:chExt cx="0" cy="0"/>
        </a:xfrm>
      </p:grpSpPr>
      <p:sp>
        <p:nvSpPr>
          <p:cNvPr id="3" name="ZoneTexte 2">
            <a:extLst>
              <a:ext uri="{FF2B5EF4-FFF2-40B4-BE49-F238E27FC236}">
                <a16:creationId xmlns="" xmlns:a16="http://schemas.microsoft.com/office/drawing/2014/main" id="{EC08E8CC-109A-0780-FE40-643BA254CF9F}"/>
              </a:ext>
            </a:extLst>
          </p:cNvPr>
          <p:cNvSpPr txBox="1"/>
          <p:nvPr/>
        </p:nvSpPr>
        <p:spPr>
          <a:xfrm>
            <a:off x="-1320801" y="127390"/>
            <a:ext cx="6096000" cy="461665"/>
          </a:xfrm>
          <a:prstGeom prst="rect">
            <a:avLst/>
          </a:prstGeom>
          <a:noFill/>
        </p:spPr>
        <p:txBody>
          <a:bodyPr wrap="square">
            <a:spAutoFit/>
          </a:bodyPr>
          <a:lstStyle/>
          <a:p>
            <a:pPr lvl="0" algn="ctr"/>
            <a:r>
              <a:rPr lang="fr-FR" sz="2400" dirty="0">
                <a:solidFill>
                  <a:srgbClr val="4472C4">
                    <a:lumMod val="75000"/>
                  </a:srgbClr>
                </a:solidFill>
              </a:rPr>
              <a:t>Le Délégué Sécurité Club</a:t>
            </a:r>
          </a:p>
        </p:txBody>
      </p:sp>
      <p:sp>
        <p:nvSpPr>
          <p:cNvPr id="4" name="ZoneTexte 3">
            <a:extLst>
              <a:ext uri="{FF2B5EF4-FFF2-40B4-BE49-F238E27FC236}">
                <a16:creationId xmlns="" xmlns:a16="http://schemas.microsoft.com/office/drawing/2014/main" id="{8CFB39A5-ACF6-2334-CF44-A5AF701928D4}"/>
              </a:ext>
            </a:extLst>
          </p:cNvPr>
          <p:cNvSpPr txBox="1"/>
          <p:nvPr/>
        </p:nvSpPr>
        <p:spPr>
          <a:xfrm>
            <a:off x="0" y="717905"/>
            <a:ext cx="10860314" cy="5139869"/>
          </a:xfrm>
          <a:prstGeom prst="rect">
            <a:avLst/>
          </a:prstGeom>
          <a:noFill/>
        </p:spPr>
        <p:txBody>
          <a:bodyPr wrap="square">
            <a:spAutoFit/>
          </a:bodyPr>
          <a:lstStyle/>
          <a:p>
            <a:pPr lvl="0" defTabSz="457200" fontAlgn="base">
              <a:spcBef>
                <a:spcPct val="0"/>
              </a:spcBef>
              <a:spcAft>
                <a:spcPct val="0"/>
              </a:spcAft>
              <a:defRPr/>
            </a:pPr>
            <a:r>
              <a:rPr lang="fr-FR" sz="2400" b="1" dirty="0">
                <a:latin typeface="Verdana" panose="020B0604030504040204" pitchFamily="34" charset="0"/>
                <a:ea typeface="Verdana" panose="020B0604030504040204" pitchFamily="34" charset="0"/>
                <a:cs typeface="Verdana" panose="020B0604030504040204" pitchFamily="34" charset="0"/>
              </a:rPr>
              <a:t>Les Moyens :</a:t>
            </a:r>
          </a:p>
          <a:p>
            <a:pPr lvl="0" defTabSz="457200" fontAlgn="base">
              <a:spcBef>
                <a:spcPct val="0"/>
              </a:spcBef>
              <a:spcAft>
                <a:spcPct val="0"/>
              </a:spcAft>
              <a:defRPr/>
            </a:pPr>
            <a:endParaRPr lang="fr-FR" sz="2400" b="1" dirty="0">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000" u="sng" dirty="0">
                <a:latin typeface="Verdana" panose="020B0604030504040204" pitchFamily="34" charset="0"/>
                <a:ea typeface="Verdana" panose="020B0604030504040204" pitchFamily="34" charset="0"/>
                <a:cs typeface="Verdana" panose="020B0604030504040204" pitchFamily="34" charset="0"/>
              </a:rPr>
              <a:t>Ses référents :</a:t>
            </a:r>
          </a:p>
          <a:p>
            <a:pPr lvl="0" defTabSz="457200" fontAlgn="base">
              <a:spcBef>
                <a:spcPct val="0"/>
              </a:spcBef>
              <a:spcAft>
                <a:spcPct val="0"/>
              </a:spcAft>
              <a:defRPr/>
            </a:pPr>
            <a:r>
              <a:rPr lang="fr-FR" sz="2000" dirty="0">
                <a:latin typeface="Verdana" panose="020B0604030504040204" pitchFamily="34" charset="0"/>
                <a:ea typeface="Verdana" panose="020B0604030504040204" pitchFamily="34" charset="0"/>
                <a:cs typeface="Verdana" panose="020B0604030504040204" pitchFamily="34" charset="0"/>
              </a:rPr>
              <a:t>Le DS CoDep, le DS CoReg, la Commission Nationale Sécurité.</a:t>
            </a:r>
          </a:p>
          <a:p>
            <a:pPr lvl="0" defTabSz="457200" fontAlgn="base">
              <a:spcBef>
                <a:spcPct val="0"/>
              </a:spcBef>
              <a:spcAft>
                <a:spcPct val="0"/>
              </a:spcAft>
              <a:defRPr/>
            </a:pPr>
            <a:endParaRPr lang="fr-FR" sz="2000" dirty="0">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000" u="sng" dirty="0">
                <a:latin typeface="Verdana" panose="020B0604030504040204" pitchFamily="34" charset="0"/>
                <a:ea typeface="Verdana" panose="020B0604030504040204" pitchFamily="34" charset="0"/>
                <a:cs typeface="Verdana" panose="020B0604030504040204" pitchFamily="34" charset="0"/>
              </a:rPr>
              <a:t>Les documents :</a:t>
            </a:r>
          </a:p>
          <a:p>
            <a:pPr lvl="0" defTabSz="457200" fontAlgn="base">
              <a:spcBef>
                <a:spcPct val="0"/>
              </a:spcBef>
              <a:spcAft>
                <a:spcPct val="0"/>
              </a:spcAft>
              <a:defRPr/>
            </a:pPr>
            <a:r>
              <a:rPr lang="fr-FR" sz="2000" dirty="0">
                <a:latin typeface="Verdana" panose="020B0604030504040204" pitchFamily="34" charset="0"/>
                <a:ea typeface="Verdana" panose="020B0604030504040204" pitchFamily="34" charset="0"/>
                <a:cs typeface="Verdana" panose="020B0604030504040204" pitchFamily="34" charset="0"/>
              </a:rPr>
              <a:t>La Charte Cyclable</a:t>
            </a:r>
          </a:p>
          <a:p>
            <a:pPr lvl="0" defTabSz="457200" fontAlgn="base">
              <a:spcBef>
                <a:spcPct val="0"/>
              </a:spcBef>
              <a:spcAft>
                <a:spcPct val="0"/>
              </a:spcAft>
              <a:defRPr/>
            </a:pPr>
            <a:r>
              <a:rPr lang="fr-FR" sz="2000" dirty="0">
                <a:latin typeface="Verdana" panose="020B0604030504040204" pitchFamily="34" charset="0"/>
                <a:ea typeface="Verdana" panose="020B0604030504040204" pitchFamily="34" charset="0"/>
                <a:cs typeface="Verdana" panose="020B0604030504040204" pitchFamily="34" charset="0"/>
              </a:rPr>
              <a:t>L’Unité Sécurité</a:t>
            </a:r>
          </a:p>
          <a:p>
            <a:pPr lvl="0" defTabSz="457200" fontAlgn="base">
              <a:spcBef>
                <a:spcPct val="0"/>
              </a:spcBef>
              <a:spcAft>
                <a:spcPct val="0"/>
              </a:spcAft>
              <a:defRPr/>
            </a:pPr>
            <a:r>
              <a:rPr lang="fr-FR" sz="2000" dirty="0">
                <a:latin typeface="Verdana" panose="020B0604030504040204" pitchFamily="34" charset="0"/>
                <a:ea typeface="Verdana" panose="020B0604030504040204" pitchFamily="34" charset="0"/>
                <a:cs typeface="Verdana" panose="020B0604030504040204" pitchFamily="34" charset="0"/>
              </a:rPr>
              <a:t>Le Mémorandum Sécurité</a:t>
            </a:r>
          </a:p>
          <a:p>
            <a:pPr lvl="0" defTabSz="457200" fontAlgn="base">
              <a:spcBef>
                <a:spcPct val="0"/>
              </a:spcBef>
              <a:spcAft>
                <a:spcPct val="0"/>
              </a:spcAft>
              <a:defRPr/>
            </a:pPr>
            <a:r>
              <a:rPr lang="fr-FR" sz="2000" dirty="0">
                <a:latin typeface="Verdana" panose="020B0604030504040204" pitchFamily="34" charset="0"/>
                <a:ea typeface="Verdana" panose="020B0604030504040204" pitchFamily="34" charset="0"/>
                <a:cs typeface="Verdana" panose="020B0604030504040204" pitchFamily="34" charset="0"/>
              </a:rPr>
              <a:t>Les écrits créés par la Commission sécurité.</a:t>
            </a:r>
          </a:p>
          <a:p>
            <a:pPr lvl="0" defTabSz="457200" fontAlgn="base">
              <a:spcBef>
                <a:spcPct val="0"/>
              </a:spcBef>
              <a:spcAft>
                <a:spcPct val="0"/>
              </a:spcAft>
              <a:defRPr/>
            </a:pPr>
            <a:r>
              <a:rPr lang="fr-FR" sz="2000" dirty="0">
                <a:latin typeface="Verdana" panose="020B0604030504040204" pitchFamily="34" charset="0"/>
                <a:ea typeface="Verdana" panose="020B0604030504040204" pitchFamily="34" charset="0"/>
                <a:cs typeface="Verdana" panose="020B0604030504040204" pitchFamily="34" charset="0"/>
              </a:rPr>
              <a:t>Les fiches du CEREMA.</a:t>
            </a:r>
          </a:p>
          <a:p>
            <a:pPr lvl="0" defTabSz="457200" fontAlgn="base">
              <a:spcBef>
                <a:spcPct val="0"/>
              </a:spcBef>
              <a:spcAft>
                <a:spcPct val="0"/>
              </a:spcAft>
              <a:defRPr/>
            </a:pPr>
            <a:r>
              <a:rPr lang="fr-FR" sz="2000" dirty="0">
                <a:latin typeface="Verdana" panose="020B0604030504040204" pitchFamily="34" charset="0"/>
                <a:ea typeface="Verdana" panose="020B0604030504040204" pitchFamily="34" charset="0"/>
                <a:cs typeface="Verdana" panose="020B0604030504040204" pitchFamily="34" charset="0"/>
              </a:rPr>
              <a:t>La revue Fédérale.</a:t>
            </a:r>
          </a:p>
          <a:p>
            <a:pPr lvl="0" defTabSz="457200" fontAlgn="base">
              <a:spcBef>
                <a:spcPct val="0"/>
              </a:spcBef>
              <a:spcAft>
                <a:spcPct val="0"/>
              </a:spcAft>
              <a:defRPr/>
            </a:pPr>
            <a:r>
              <a:rPr lang="fr-FR" sz="2000" dirty="0">
                <a:latin typeface="Verdana" panose="020B0604030504040204" pitchFamily="34" charset="0"/>
                <a:ea typeface="Verdana" panose="020B0604030504040204" pitchFamily="34" charset="0"/>
                <a:cs typeface="Verdana" panose="020B0604030504040204" pitchFamily="34" charset="0"/>
              </a:rPr>
              <a:t>Le site de la fédération (gestion documentaire)</a:t>
            </a:r>
          </a:p>
          <a:p>
            <a:pPr lvl="0" defTabSz="457200" fontAlgn="base">
              <a:spcBef>
                <a:spcPct val="0"/>
              </a:spcBef>
              <a:spcAft>
                <a:spcPct val="0"/>
              </a:spcAft>
              <a:defRPr/>
            </a:pPr>
            <a:endParaRPr lang="fr-FR" sz="2000" dirty="0">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000" u="sng" dirty="0">
                <a:latin typeface="Verdana" panose="020B0604030504040204" pitchFamily="34" charset="0"/>
                <a:ea typeface="Verdana" panose="020B0604030504040204" pitchFamily="34" charset="0"/>
                <a:cs typeface="Verdana" panose="020B0604030504040204" pitchFamily="34" charset="0"/>
              </a:rPr>
              <a:t>Ses propres constatations :</a:t>
            </a:r>
          </a:p>
          <a:p>
            <a:pPr lvl="0" defTabSz="457200" fontAlgn="base">
              <a:spcBef>
                <a:spcPct val="0"/>
              </a:spcBef>
              <a:spcAft>
                <a:spcPct val="0"/>
              </a:spcAft>
              <a:defRPr/>
            </a:pPr>
            <a:r>
              <a:rPr lang="fr-FR" sz="2000" dirty="0">
                <a:latin typeface="Verdana" panose="020B0604030504040204" pitchFamily="34" charset="0"/>
                <a:ea typeface="Verdana" panose="020B0604030504040204" pitchFamily="34" charset="0"/>
                <a:cs typeface="Verdana" panose="020B0604030504040204" pitchFamily="34" charset="0"/>
              </a:rPr>
              <a:t> Les textes légaux en vigueur</a:t>
            </a:r>
            <a:endParaRPr lang="fr-FR" sz="2000" dirty="0">
              <a:solidFill>
                <a:prstClr val="white">
                  <a:lumMod val="50000"/>
                </a:prst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943499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AF4FAE6-5672-BAF7-F07E-A39B339ADA9E}"/>
            </a:ext>
          </a:extLst>
        </p:cNvPr>
        <p:cNvGrpSpPr/>
        <p:nvPr/>
      </p:nvGrpSpPr>
      <p:grpSpPr>
        <a:xfrm>
          <a:off x="0" y="0"/>
          <a:ext cx="0" cy="0"/>
          <a:chOff x="0" y="0"/>
          <a:chExt cx="0" cy="0"/>
        </a:xfrm>
      </p:grpSpPr>
      <p:sp>
        <p:nvSpPr>
          <p:cNvPr id="3" name="ZoneTexte 2">
            <a:extLst>
              <a:ext uri="{FF2B5EF4-FFF2-40B4-BE49-F238E27FC236}">
                <a16:creationId xmlns="" xmlns:a16="http://schemas.microsoft.com/office/drawing/2014/main" id="{665066C9-D4B5-175C-EB81-C1FAFDBC9C28}"/>
              </a:ext>
            </a:extLst>
          </p:cNvPr>
          <p:cNvSpPr txBox="1"/>
          <p:nvPr/>
        </p:nvSpPr>
        <p:spPr>
          <a:xfrm>
            <a:off x="-1320801" y="127390"/>
            <a:ext cx="6096000" cy="461665"/>
          </a:xfrm>
          <a:prstGeom prst="rect">
            <a:avLst/>
          </a:prstGeom>
          <a:noFill/>
        </p:spPr>
        <p:txBody>
          <a:bodyPr wrap="square">
            <a:spAutoFit/>
          </a:bodyPr>
          <a:lstStyle/>
          <a:p>
            <a:pPr lvl="0" algn="ctr"/>
            <a:r>
              <a:rPr lang="fr-FR" sz="2400" dirty="0">
                <a:solidFill>
                  <a:srgbClr val="4472C4">
                    <a:lumMod val="75000"/>
                  </a:srgbClr>
                </a:solidFill>
              </a:rPr>
              <a:t>Le Délégué Sécurité Club</a:t>
            </a:r>
          </a:p>
        </p:txBody>
      </p:sp>
      <p:sp>
        <p:nvSpPr>
          <p:cNvPr id="4" name="ZoneTexte 3">
            <a:extLst>
              <a:ext uri="{FF2B5EF4-FFF2-40B4-BE49-F238E27FC236}">
                <a16:creationId xmlns="" xmlns:a16="http://schemas.microsoft.com/office/drawing/2014/main" id="{D6CC6061-050B-3E30-80FB-78C1093AE924}"/>
              </a:ext>
            </a:extLst>
          </p:cNvPr>
          <p:cNvSpPr txBox="1"/>
          <p:nvPr/>
        </p:nvSpPr>
        <p:spPr>
          <a:xfrm>
            <a:off x="0" y="717905"/>
            <a:ext cx="10860314" cy="4154984"/>
          </a:xfrm>
          <a:prstGeom prst="rect">
            <a:avLst/>
          </a:prstGeom>
          <a:noFill/>
        </p:spPr>
        <p:txBody>
          <a:bodyPr wrap="square">
            <a:spAutoFit/>
          </a:bodyPr>
          <a:lstStyle/>
          <a:p>
            <a:pPr lvl="0" defTabSz="457200" fontAlgn="base">
              <a:spcBef>
                <a:spcPct val="0"/>
              </a:spcBef>
              <a:spcAft>
                <a:spcPct val="0"/>
              </a:spcAft>
              <a:defRPr/>
            </a:pPr>
            <a:r>
              <a:rPr lang="fr-FR" sz="2400" b="1" kern="0" dirty="0">
                <a:ea typeface="Verdana" panose="020B0604030504040204" pitchFamily="34" charset="0"/>
                <a:cs typeface="Verdana" panose="020B0604030504040204" pitchFamily="34" charset="0"/>
              </a:rPr>
              <a:t>Ses interlocuteurs</a:t>
            </a:r>
          </a:p>
          <a:p>
            <a:pPr lvl="0" defTabSz="457200" fontAlgn="base">
              <a:spcBef>
                <a:spcPct val="0"/>
              </a:spcBef>
              <a:spcAft>
                <a:spcPct val="0"/>
              </a:spcAft>
              <a:defRPr/>
            </a:pPr>
            <a:endParaRPr lang="fr-FR" sz="2400" b="1" kern="0" dirty="0">
              <a:ea typeface="Verdana" panose="020B0604030504040204" pitchFamily="34" charset="0"/>
              <a:cs typeface="Verdana" panose="020B0604030504040204" pitchFamily="34" charset="0"/>
            </a:endParaRPr>
          </a:p>
          <a:p>
            <a:pPr marL="342900" lvl="0" indent="-342900" defTabSz="457200" fontAlgn="base">
              <a:spcBef>
                <a:spcPct val="0"/>
              </a:spcBef>
              <a:spcAft>
                <a:spcPct val="0"/>
              </a:spcAft>
              <a:buFontTx/>
              <a:buChar char="-"/>
              <a:defRPr/>
            </a:pPr>
            <a:r>
              <a:rPr lang="fr-FR" sz="2400" kern="0" dirty="0">
                <a:ea typeface="Verdana" panose="020B0604030504040204" pitchFamily="34" charset="0"/>
                <a:cs typeface="Verdana" panose="020B0604030504040204" pitchFamily="34" charset="0"/>
              </a:rPr>
              <a:t>Le président de son club.</a:t>
            </a:r>
          </a:p>
          <a:p>
            <a:pPr marL="342900" lvl="0" indent="-342900" defTabSz="457200" fontAlgn="base">
              <a:spcBef>
                <a:spcPct val="0"/>
              </a:spcBef>
              <a:spcAft>
                <a:spcPct val="0"/>
              </a:spcAft>
              <a:buFontTx/>
              <a:buChar char="-"/>
              <a:defRPr/>
            </a:pPr>
            <a:endParaRPr lang="fr-FR" sz="2400" kern="0" dirty="0">
              <a:ea typeface="Verdana" panose="020B0604030504040204" pitchFamily="34" charset="0"/>
              <a:cs typeface="Verdana" panose="020B0604030504040204" pitchFamily="34" charset="0"/>
            </a:endParaRPr>
          </a:p>
          <a:p>
            <a:pPr marL="342900" lvl="0" indent="-342900" defTabSz="457200" fontAlgn="base">
              <a:spcBef>
                <a:spcPct val="0"/>
              </a:spcBef>
              <a:spcAft>
                <a:spcPct val="0"/>
              </a:spcAft>
              <a:buFontTx/>
              <a:buChar char="-"/>
              <a:defRPr/>
            </a:pPr>
            <a:r>
              <a:rPr lang="fr-FR" sz="2400" kern="0" dirty="0">
                <a:ea typeface="Verdana" panose="020B0604030504040204" pitchFamily="34" charset="0"/>
                <a:cs typeface="Verdana" panose="020B0604030504040204" pitchFamily="34" charset="0"/>
              </a:rPr>
              <a:t>-Les Maires des communes dans le canton où le club exerce ses activités</a:t>
            </a:r>
          </a:p>
          <a:p>
            <a:pPr marL="342900" lvl="0" indent="-342900" defTabSz="457200" fontAlgn="base">
              <a:spcBef>
                <a:spcPct val="0"/>
              </a:spcBef>
              <a:spcAft>
                <a:spcPct val="0"/>
              </a:spcAft>
              <a:buFontTx/>
              <a:buChar char="-"/>
              <a:defRPr/>
            </a:pPr>
            <a:endParaRPr lang="fr-FR" sz="2400" kern="0" dirty="0">
              <a:ea typeface="Verdana" panose="020B0604030504040204" pitchFamily="34" charset="0"/>
              <a:cs typeface="Verdana" panose="020B0604030504040204" pitchFamily="34" charset="0"/>
            </a:endParaRPr>
          </a:p>
          <a:p>
            <a:pPr marL="342900" indent="-342900" defTabSz="457200" fontAlgn="base">
              <a:spcBef>
                <a:spcPct val="0"/>
              </a:spcBef>
              <a:spcAft>
                <a:spcPct val="0"/>
              </a:spcAft>
              <a:buFontTx/>
              <a:buChar char="-"/>
              <a:defRPr/>
            </a:pPr>
            <a:r>
              <a:rPr lang="fr-FR" sz="2400" kern="0" dirty="0">
                <a:ea typeface="Verdana" panose="020B0604030504040204" pitchFamily="34" charset="0"/>
                <a:cs typeface="Verdana" panose="020B0604030504040204" pitchFamily="34" charset="0"/>
              </a:rPr>
              <a:t>- Les responsables des services techniques des communes.</a:t>
            </a:r>
          </a:p>
          <a:p>
            <a:pPr marL="342900" indent="-342900" defTabSz="457200" fontAlgn="base">
              <a:spcBef>
                <a:spcPct val="0"/>
              </a:spcBef>
              <a:spcAft>
                <a:spcPct val="0"/>
              </a:spcAft>
              <a:buFontTx/>
              <a:buChar char="-"/>
              <a:defRPr/>
            </a:pPr>
            <a:endParaRPr lang="fr-FR" sz="2400" kern="0" dirty="0">
              <a:ea typeface="Verdana" panose="020B0604030504040204" pitchFamily="34" charset="0"/>
              <a:cs typeface="Verdana" panose="020B0604030504040204" pitchFamily="34" charset="0"/>
            </a:endParaRPr>
          </a:p>
          <a:p>
            <a:pPr marL="342900" lvl="0" indent="-342900" defTabSz="457200" fontAlgn="base">
              <a:spcBef>
                <a:spcPct val="0"/>
              </a:spcBef>
              <a:spcAft>
                <a:spcPct val="0"/>
              </a:spcAft>
              <a:buFontTx/>
              <a:buChar char="-"/>
              <a:defRPr/>
            </a:pPr>
            <a:r>
              <a:rPr lang="fr-FR" sz="2400" kern="0" dirty="0">
                <a:ea typeface="Verdana" panose="020B0604030504040204" pitchFamily="34" charset="0"/>
                <a:cs typeface="Verdana" panose="020B0604030504040204" pitchFamily="34" charset="0"/>
              </a:rPr>
              <a:t>-Le délégué sécurité départemental, régional et national.</a:t>
            </a:r>
          </a:p>
          <a:p>
            <a:pPr marL="342900" lvl="0" indent="-342900" defTabSz="457200" fontAlgn="base">
              <a:spcBef>
                <a:spcPct val="0"/>
              </a:spcBef>
              <a:spcAft>
                <a:spcPct val="0"/>
              </a:spcAft>
              <a:buFontTx/>
              <a:buChar char="-"/>
              <a:defRPr/>
            </a:pPr>
            <a:endParaRPr lang="fr-FR" sz="2400" kern="0" dirty="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400" kern="0" dirty="0">
                <a:ea typeface="Verdana" panose="020B0604030504040204" pitchFamily="34" charset="0"/>
                <a:cs typeface="Verdana" panose="020B0604030504040204" pitchFamily="34" charset="0"/>
              </a:rPr>
              <a:t>- La presse locale. (Président, secrétaire etc…)</a:t>
            </a:r>
          </a:p>
        </p:txBody>
      </p:sp>
    </p:spTree>
    <p:extLst>
      <p:ext uri="{BB962C8B-B14F-4D97-AF65-F5344CB8AC3E}">
        <p14:creationId xmlns="" xmlns:p14="http://schemas.microsoft.com/office/powerpoint/2010/main" val="359505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B5BDA45-B830-70CA-F890-071E2EFE707A}"/>
            </a:ext>
          </a:extLst>
        </p:cNvPr>
        <p:cNvGrpSpPr/>
        <p:nvPr/>
      </p:nvGrpSpPr>
      <p:grpSpPr>
        <a:xfrm>
          <a:off x="0" y="0"/>
          <a:ext cx="0" cy="0"/>
          <a:chOff x="0" y="0"/>
          <a:chExt cx="0" cy="0"/>
        </a:xfrm>
      </p:grpSpPr>
      <p:sp>
        <p:nvSpPr>
          <p:cNvPr id="3" name="ZoneTexte 2">
            <a:extLst>
              <a:ext uri="{FF2B5EF4-FFF2-40B4-BE49-F238E27FC236}">
                <a16:creationId xmlns="" xmlns:a16="http://schemas.microsoft.com/office/drawing/2014/main" id="{1BBE224A-CD3B-073E-34CA-5B298BE4599A}"/>
              </a:ext>
            </a:extLst>
          </p:cNvPr>
          <p:cNvSpPr txBox="1"/>
          <p:nvPr/>
        </p:nvSpPr>
        <p:spPr>
          <a:xfrm>
            <a:off x="-1320801" y="127390"/>
            <a:ext cx="6096000" cy="461665"/>
          </a:xfrm>
          <a:prstGeom prst="rect">
            <a:avLst/>
          </a:prstGeom>
          <a:noFill/>
        </p:spPr>
        <p:txBody>
          <a:bodyPr wrap="square">
            <a:spAutoFit/>
          </a:bodyPr>
          <a:lstStyle/>
          <a:p>
            <a:pPr lvl="0" algn="ctr"/>
            <a:r>
              <a:rPr lang="fr-FR" sz="2400" dirty="0">
                <a:solidFill>
                  <a:srgbClr val="4472C4">
                    <a:lumMod val="75000"/>
                  </a:srgbClr>
                </a:solidFill>
              </a:rPr>
              <a:t>Le Délégué Sécurité Club</a:t>
            </a:r>
          </a:p>
        </p:txBody>
      </p:sp>
      <p:sp>
        <p:nvSpPr>
          <p:cNvPr id="5" name="Rectangle 4">
            <a:extLst>
              <a:ext uri="{FF2B5EF4-FFF2-40B4-BE49-F238E27FC236}">
                <a16:creationId xmlns="" xmlns:a16="http://schemas.microsoft.com/office/drawing/2014/main" id="{9446339F-56E8-EBF0-BB89-396807D22D08}"/>
              </a:ext>
            </a:extLst>
          </p:cNvPr>
          <p:cNvSpPr/>
          <p:nvPr/>
        </p:nvSpPr>
        <p:spPr>
          <a:xfrm>
            <a:off x="373689" y="1132229"/>
            <a:ext cx="11143397" cy="3416320"/>
          </a:xfrm>
          <a:prstGeom prst="rect">
            <a:avLst/>
          </a:prstGeom>
        </p:spPr>
        <p:txBody>
          <a:bodyPr wrap="square">
            <a:spAutoFit/>
          </a:bodyPr>
          <a:lstStyle/>
          <a:p>
            <a:pPr lvl="0" defTabSz="457200" fontAlgn="base">
              <a:spcBef>
                <a:spcPct val="0"/>
              </a:spcBef>
              <a:spcAft>
                <a:spcPct val="0"/>
              </a:spcAft>
              <a:defRPr/>
            </a:pPr>
            <a:r>
              <a:rPr lang="fr-FR" sz="2400" b="1" dirty="0">
                <a:latin typeface="Verdana" panose="020B0604030504040204" pitchFamily="34" charset="0"/>
                <a:ea typeface="Verdana" panose="020B0604030504040204" pitchFamily="34" charset="0"/>
                <a:cs typeface="Verdana" panose="020B0604030504040204" pitchFamily="34" charset="0"/>
              </a:rPr>
              <a:t>Les principaux axes d’action</a:t>
            </a:r>
          </a:p>
          <a:p>
            <a:pPr lvl="0" defTabSz="457200" fontAlgn="base">
              <a:spcBef>
                <a:spcPct val="0"/>
              </a:spcBef>
              <a:spcAft>
                <a:spcPct val="0"/>
              </a:spcAft>
              <a:defRPr/>
            </a:pPr>
            <a:endParaRPr lang="fr-FR" sz="2400" b="1" dirty="0">
              <a:latin typeface="Verdana" panose="020B0604030504040204" pitchFamily="34" charset="0"/>
              <a:ea typeface="Verdana" panose="020B0604030504040204" pitchFamily="34" charset="0"/>
              <a:cs typeface="Verdana" panose="020B0604030504040204" pitchFamily="34" charset="0"/>
            </a:endParaRPr>
          </a:p>
          <a:p>
            <a:pPr defTabSz="457200" fontAlgn="base">
              <a:spcBef>
                <a:spcPct val="0"/>
              </a:spcBef>
              <a:spcAft>
                <a:spcPct val="0"/>
              </a:spcAft>
              <a:defRPr/>
            </a:pPr>
            <a:endParaRPr lang="fr-FR" sz="2400" b="1" dirty="0">
              <a:latin typeface="Verdana" panose="020B0604030504040204" pitchFamily="34" charset="0"/>
              <a:ea typeface="Verdana" panose="020B0604030504040204" pitchFamily="34" charset="0"/>
              <a:cs typeface="Verdana" panose="020B0604030504040204" pitchFamily="34" charset="0"/>
            </a:endParaRPr>
          </a:p>
          <a:p>
            <a:pPr algn="ctr" defTabSz="457200" fontAlgn="base">
              <a:spcBef>
                <a:spcPct val="0"/>
              </a:spcBef>
              <a:spcAft>
                <a:spcPct val="0"/>
              </a:spcAft>
              <a:defRPr/>
            </a:pPr>
            <a:r>
              <a:rPr lang="fr-FR" sz="2400" dirty="0">
                <a:latin typeface="Verdana" panose="020B0604030504040204" pitchFamily="34" charset="0"/>
                <a:ea typeface="Verdana" panose="020B0604030504040204" pitchFamily="34" charset="0"/>
                <a:cs typeface="Verdana" panose="020B0604030504040204" pitchFamily="34" charset="0"/>
              </a:rPr>
              <a:t>Les assurances, aide à la déclaration, le suivi, les statistiques du club et corrections.</a:t>
            </a:r>
          </a:p>
          <a:p>
            <a:pPr lvl="0" algn="ctr" defTabSz="457200" fontAlgn="base">
              <a:spcBef>
                <a:spcPct val="0"/>
              </a:spcBef>
              <a:spcAft>
                <a:spcPct val="0"/>
              </a:spcAft>
              <a:defRPr/>
            </a:pPr>
            <a:endParaRPr lang="fr-FR" sz="2400" dirty="0">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400" dirty="0">
                <a:latin typeface="Verdana" panose="020B0604030504040204" pitchFamily="34" charset="0"/>
                <a:ea typeface="Verdana" panose="020B0604030504040204" pitchFamily="34" charset="0"/>
                <a:cs typeface="Verdana" panose="020B0604030504040204" pitchFamily="34" charset="0"/>
              </a:rPr>
              <a:t>Peut demander une conférence sécurité, aménagements ou santé </a:t>
            </a:r>
          </a:p>
          <a:p>
            <a:pPr lvl="0" algn="ctr" defTabSz="457200" fontAlgn="base">
              <a:spcBef>
                <a:spcPct val="0"/>
              </a:spcBef>
              <a:spcAft>
                <a:spcPct val="0"/>
              </a:spcAft>
              <a:defRPr/>
            </a:pPr>
            <a:r>
              <a:rPr lang="fr-FR" sz="2400" dirty="0">
                <a:latin typeface="Verdana" panose="020B0604030504040204" pitchFamily="34" charset="0"/>
                <a:ea typeface="Verdana" panose="020B0604030504040204" pitchFamily="34" charset="0"/>
                <a:cs typeface="Verdana" panose="020B0604030504040204" pitchFamily="34" charset="0"/>
              </a:rPr>
              <a:t>au CoDep</a:t>
            </a:r>
          </a:p>
          <a:p>
            <a:pPr lvl="0" defTabSz="457200" fontAlgn="base">
              <a:spcBef>
                <a:spcPct val="0"/>
              </a:spcBef>
              <a:spcAft>
                <a:spcPct val="0"/>
              </a:spcAft>
              <a:defRPr/>
            </a:pPr>
            <a:endParaRPr lang="fr-FR"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2596400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DAF39DE7-CC79-4303-D010-6B88BA9A5FB7}"/>
              </a:ext>
            </a:extLst>
          </p:cNvPr>
          <p:cNvSpPr txBox="1"/>
          <p:nvPr/>
        </p:nvSpPr>
        <p:spPr>
          <a:xfrm>
            <a:off x="522514" y="2028616"/>
            <a:ext cx="11146971" cy="2800767"/>
          </a:xfrm>
          <a:prstGeom prst="rect">
            <a:avLst/>
          </a:prstGeom>
          <a:noFill/>
        </p:spPr>
        <p:txBody>
          <a:bodyPr wrap="square">
            <a:spAutoFit/>
          </a:bodyPr>
          <a:lstStyle/>
          <a:p>
            <a:pPr algn="ctr"/>
            <a:r>
              <a:rPr lang="fr-FR" sz="4000" b="1" dirty="0"/>
              <a:t>AVERTISSEMENT :</a:t>
            </a:r>
          </a:p>
          <a:p>
            <a:endParaRPr lang="fr-FR" sz="1600" b="1" dirty="0"/>
          </a:p>
          <a:p>
            <a:pPr algn="just"/>
            <a:r>
              <a:rPr lang="fr-FR" sz="2400" b="1" dirty="0"/>
              <a:t>Les informations contenues dans ces diapositives sont </a:t>
            </a:r>
            <a:r>
              <a:rPr lang="fr-FR" sz="2400" b="1" dirty="0">
                <a:solidFill>
                  <a:srgbClr val="162D86"/>
                </a:solidFill>
              </a:rPr>
              <a:t>indissociables</a:t>
            </a:r>
            <a:r>
              <a:rPr lang="fr-FR" sz="2400" b="1" dirty="0"/>
              <a:t> de la présentation orale qui en est faite.</a:t>
            </a:r>
          </a:p>
          <a:p>
            <a:pPr algn="just"/>
            <a:endParaRPr lang="fr-FR" sz="2400" b="1" dirty="0"/>
          </a:p>
          <a:p>
            <a:pPr algn="ctr"/>
            <a:r>
              <a:rPr lang="fr-FR" sz="2400" b="1" dirty="0"/>
              <a:t>Les informations contenues dans ces diapositives sont à vocation formatives et pédagogiques </a:t>
            </a:r>
          </a:p>
        </p:txBody>
      </p:sp>
      <p:pic>
        <p:nvPicPr>
          <p:cNvPr id="12" name="Picture 2" descr="Informations couvre-feu du COVID-19 : Théâtre de l&amp;#39;Opprimé">
            <a:extLst>
              <a:ext uri="{FF2B5EF4-FFF2-40B4-BE49-F238E27FC236}">
                <a16:creationId xmlns="" xmlns:a16="http://schemas.microsoft.com/office/drawing/2014/main" id="{5EE5FEF6-AF14-FD24-2FC1-09C98E23CA42}"/>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839190" y="687540"/>
            <a:ext cx="900399" cy="773938"/>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2" descr="Informations couvre-feu du COVID-19 : Théâtre de l&amp;#39;Opprimé">
            <a:extLst>
              <a:ext uri="{FF2B5EF4-FFF2-40B4-BE49-F238E27FC236}">
                <a16:creationId xmlns="" xmlns:a16="http://schemas.microsoft.com/office/drawing/2014/main" id="{6778B98D-E56F-19BC-7D0F-41926F736810}"/>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711704" y="687540"/>
            <a:ext cx="900399" cy="7739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1653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childTnLst>
                                    <p:anim calcmode="discrete" valueType="str">
                                      <p:cBhvr>
                                        <p:cTn id="6" dur="1000" fill="hold"/>
                                        <p:tgtEl>
                                          <p:spTgt spid="12"/>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35" presetClass="emph" presetSubtype="0" repeatCount="indefinite" fill="hold" nodeType="afterEffect">
                                  <p:stCondLst>
                                    <p:cond delay="0"/>
                                  </p:stCondLst>
                                  <p:childTnLst>
                                    <p:anim calcmode="discrete" valueType="str">
                                      <p:cBhvr>
                                        <p:cTn id="9" dur="1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B63A75B-37D2-3C9B-F270-724F265D6B5E}"/>
            </a:ext>
          </a:extLst>
        </p:cNvPr>
        <p:cNvGrpSpPr/>
        <p:nvPr/>
      </p:nvGrpSpPr>
      <p:grpSpPr>
        <a:xfrm>
          <a:off x="0" y="0"/>
          <a:ext cx="0" cy="0"/>
          <a:chOff x="0" y="0"/>
          <a:chExt cx="0" cy="0"/>
        </a:xfrm>
      </p:grpSpPr>
      <p:sp>
        <p:nvSpPr>
          <p:cNvPr id="2" name="Titre 1">
            <a:extLst>
              <a:ext uri="{FF2B5EF4-FFF2-40B4-BE49-F238E27FC236}">
                <a16:creationId xmlns="" xmlns:a16="http://schemas.microsoft.com/office/drawing/2014/main" id="{C8203E26-5219-B1D9-C742-2DCE376E91F5}"/>
              </a:ext>
            </a:extLst>
          </p:cNvPr>
          <p:cNvSpPr>
            <a:spLocks noGrp="1"/>
          </p:cNvSpPr>
          <p:nvPr>
            <p:ph type="title"/>
          </p:nvPr>
        </p:nvSpPr>
        <p:spPr>
          <a:xfrm>
            <a:off x="390741" y="358262"/>
            <a:ext cx="9550428" cy="681477"/>
          </a:xfrm>
        </p:spPr>
        <p:txBody>
          <a:bodyPr/>
          <a:lstStyle/>
          <a:p>
            <a:r>
              <a:rPr lang="fr-FR" dirty="0"/>
              <a:t>Les guides assurances « clubs » et « licenciés »</a:t>
            </a:r>
          </a:p>
        </p:txBody>
      </p:sp>
      <p:pic>
        <p:nvPicPr>
          <p:cNvPr id="7" name="Image 6">
            <a:extLst>
              <a:ext uri="{FF2B5EF4-FFF2-40B4-BE49-F238E27FC236}">
                <a16:creationId xmlns="" xmlns:a16="http://schemas.microsoft.com/office/drawing/2014/main" id="{B05704D7-D556-AE5D-0A85-A22B7C433500}"/>
              </a:ext>
            </a:extLst>
          </p:cNvPr>
          <p:cNvPicPr>
            <a:picLocks noChangeAspect="1"/>
          </p:cNvPicPr>
          <p:nvPr/>
        </p:nvPicPr>
        <p:blipFill>
          <a:blip r:embed="rId3"/>
          <a:stretch>
            <a:fillRect/>
          </a:stretch>
        </p:blipFill>
        <p:spPr>
          <a:xfrm>
            <a:off x="6208404" y="1039739"/>
            <a:ext cx="3574582" cy="5053720"/>
          </a:xfrm>
          <a:prstGeom prst="rect">
            <a:avLst/>
          </a:prstGeom>
          <a:ln>
            <a:solidFill>
              <a:schemeClr val="tx1"/>
            </a:solidFill>
          </a:ln>
        </p:spPr>
      </p:pic>
      <p:pic>
        <p:nvPicPr>
          <p:cNvPr id="10" name="Image 9">
            <a:extLst>
              <a:ext uri="{FF2B5EF4-FFF2-40B4-BE49-F238E27FC236}">
                <a16:creationId xmlns="" xmlns:a16="http://schemas.microsoft.com/office/drawing/2014/main" id="{935AB0FD-1724-1234-2C4D-06964F635980}"/>
              </a:ext>
            </a:extLst>
          </p:cNvPr>
          <p:cNvPicPr>
            <a:picLocks noChangeAspect="1"/>
          </p:cNvPicPr>
          <p:nvPr/>
        </p:nvPicPr>
        <p:blipFill>
          <a:blip r:embed="rId4"/>
          <a:stretch>
            <a:fillRect/>
          </a:stretch>
        </p:blipFill>
        <p:spPr>
          <a:xfrm>
            <a:off x="1839845" y="1039739"/>
            <a:ext cx="3572251" cy="5053720"/>
          </a:xfrm>
          <a:prstGeom prst="rect">
            <a:avLst/>
          </a:prstGeom>
          <a:ln>
            <a:solidFill>
              <a:schemeClr val="tx1"/>
            </a:solidFill>
          </a:ln>
        </p:spPr>
      </p:pic>
      <p:sp>
        <p:nvSpPr>
          <p:cNvPr id="5" name="ZoneTexte 4">
            <a:extLst>
              <a:ext uri="{FF2B5EF4-FFF2-40B4-BE49-F238E27FC236}">
                <a16:creationId xmlns="" xmlns:a16="http://schemas.microsoft.com/office/drawing/2014/main" id="{A8C2CC8A-D269-A7CC-C516-F80E94E5484E}"/>
              </a:ext>
            </a:extLst>
          </p:cNvPr>
          <p:cNvSpPr txBox="1"/>
          <p:nvPr/>
        </p:nvSpPr>
        <p:spPr>
          <a:xfrm>
            <a:off x="-1748971" y="-11070"/>
            <a:ext cx="6139542" cy="369332"/>
          </a:xfrm>
          <a:prstGeom prst="rect">
            <a:avLst/>
          </a:prstGeom>
          <a:noFill/>
        </p:spPr>
        <p:txBody>
          <a:bodyPr wrap="square">
            <a:spAutoFit/>
          </a:bodyPr>
          <a:lstStyle/>
          <a:p>
            <a:pPr lvl="0" algn="ctr"/>
            <a:r>
              <a:rPr lang="fr-FR" sz="1800" dirty="0">
                <a:solidFill>
                  <a:srgbClr val="4472C4">
                    <a:lumMod val="75000"/>
                  </a:srgbClr>
                </a:solidFill>
              </a:rPr>
              <a:t>Le Délégué Sécurité Club</a:t>
            </a:r>
          </a:p>
        </p:txBody>
      </p:sp>
    </p:spTree>
    <p:extLst>
      <p:ext uri="{BB962C8B-B14F-4D97-AF65-F5344CB8AC3E}">
        <p14:creationId xmlns="" xmlns:p14="http://schemas.microsoft.com/office/powerpoint/2010/main" val="1509252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C511491-31C8-B9F9-EAF3-5832E9F48796}"/>
              </a:ext>
            </a:extLst>
          </p:cNvPr>
          <p:cNvSpPr>
            <a:spLocks noGrp="1"/>
          </p:cNvSpPr>
          <p:nvPr>
            <p:ph type="title"/>
          </p:nvPr>
        </p:nvSpPr>
        <p:spPr/>
        <p:txBody>
          <a:bodyPr>
            <a:normAutofit/>
          </a:bodyPr>
          <a:lstStyle/>
          <a:p>
            <a:r>
              <a:rPr lang="fr-FR" dirty="0"/>
              <a:t>2. Les spécificités de notre assurance fédérale</a:t>
            </a:r>
          </a:p>
        </p:txBody>
      </p:sp>
      <p:sp>
        <p:nvSpPr>
          <p:cNvPr id="3" name="Espace réservé du texte 2">
            <a:extLst>
              <a:ext uri="{FF2B5EF4-FFF2-40B4-BE49-F238E27FC236}">
                <a16:creationId xmlns="" xmlns:a16="http://schemas.microsoft.com/office/drawing/2014/main" id="{EEF45267-D1E5-EE5D-EFD5-667312295922}"/>
              </a:ext>
            </a:extLst>
          </p:cNvPr>
          <p:cNvSpPr>
            <a:spLocks noGrp="1"/>
          </p:cNvSpPr>
          <p:nvPr>
            <p:ph type="body" sz="quarter" idx="10"/>
          </p:nvPr>
        </p:nvSpPr>
        <p:spPr>
          <a:xfrm>
            <a:off x="364704" y="1039739"/>
            <a:ext cx="6600825" cy="538162"/>
          </a:xfrm>
        </p:spPr>
        <p:txBody>
          <a:bodyPr vert="horz" lIns="91440" tIns="45720" rIns="91440" bIns="45720" rtlCol="0">
            <a:noAutofit/>
          </a:bodyPr>
          <a:lstStyle/>
          <a:p>
            <a:r>
              <a:rPr lang="fr-FR" sz="2800" b="1" dirty="0"/>
              <a:t>Pourquoi ? </a:t>
            </a:r>
          </a:p>
        </p:txBody>
      </p:sp>
      <p:sp>
        <p:nvSpPr>
          <p:cNvPr id="4" name="Espace réservé du texte 3">
            <a:extLst>
              <a:ext uri="{FF2B5EF4-FFF2-40B4-BE49-F238E27FC236}">
                <a16:creationId xmlns="" xmlns:a16="http://schemas.microsoft.com/office/drawing/2014/main" id="{01E17548-F105-4377-A1CD-363E5C851399}"/>
              </a:ext>
            </a:extLst>
          </p:cNvPr>
          <p:cNvSpPr>
            <a:spLocks noGrp="1"/>
          </p:cNvSpPr>
          <p:nvPr>
            <p:ph type="body" sz="half" idx="2"/>
          </p:nvPr>
        </p:nvSpPr>
        <p:spPr>
          <a:xfrm>
            <a:off x="364704" y="1538337"/>
            <a:ext cx="11552976" cy="3917584"/>
          </a:xfrm>
        </p:spPr>
        <p:txBody>
          <a:bodyPr>
            <a:normAutofit/>
          </a:bodyPr>
          <a:lstStyle/>
          <a:p>
            <a:r>
              <a:rPr lang="fr-FR" sz="2400" dirty="0"/>
              <a:t>La réglementation en vigueur : </a:t>
            </a:r>
          </a:p>
          <a:p>
            <a:r>
              <a:rPr lang="fr-FR" sz="2400" b="1" u="sng" dirty="0">
                <a:solidFill>
                  <a:srgbClr val="2B8EC2"/>
                </a:solidFill>
              </a:rPr>
              <a:t>Article L321-1 du Code du Sport</a:t>
            </a:r>
            <a:r>
              <a:rPr lang="fr-FR" sz="2400" b="1" dirty="0">
                <a:solidFill>
                  <a:srgbClr val="2B8EC2"/>
                </a:solidFill>
              </a:rPr>
              <a:t> :</a:t>
            </a:r>
            <a:br>
              <a:rPr lang="fr-FR" sz="2400" b="1" dirty="0">
                <a:solidFill>
                  <a:srgbClr val="2B8EC2"/>
                </a:solidFill>
              </a:rPr>
            </a:br>
            <a:r>
              <a:rPr lang="fr-FR" sz="2400" i="1" dirty="0"/>
              <a:t>Les associations, les sociétés et les fédérations sportives </a:t>
            </a:r>
            <a:r>
              <a:rPr lang="fr-FR" sz="2400" i="1" dirty="0">
                <a:highlight>
                  <a:srgbClr val="FFFF00"/>
                </a:highlight>
              </a:rPr>
              <a:t>souscrivent</a:t>
            </a:r>
            <a:r>
              <a:rPr lang="fr-FR" sz="2400" i="1" dirty="0"/>
              <a:t> pour l'exercice de leur activité des garanties d'assurance couvrant leur </a:t>
            </a:r>
            <a:r>
              <a:rPr lang="fr-FR" sz="2400" i="1" dirty="0">
                <a:highlight>
                  <a:srgbClr val="FFFF00"/>
                </a:highlight>
              </a:rPr>
              <a:t>responsabilité civile</a:t>
            </a:r>
            <a:r>
              <a:rPr lang="fr-FR" sz="2400" i="1" dirty="0"/>
              <a:t>, celle de leurs préposés salariés ou </a:t>
            </a:r>
            <a:r>
              <a:rPr lang="fr-FR" sz="2400" i="1" dirty="0">
                <a:highlight>
                  <a:srgbClr val="FFFF00"/>
                </a:highlight>
              </a:rPr>
              <a:t>bénévoles</a:t>
            </a:r>
            <a:r>
              <a:rPr lang="fr-FR" sz="2400" i="1" dirty="0"/>
              <a:t> et celle des </a:t>
            </a:r>
            <a:r>
              <a:rPr lang="fr-FR" sz="2400" i="1" dirty="0">
                <a:highlight>
                  <a:srgbClr val="FFFF00"/>
                </a:highlight>
              </a:rPr>
              <a:t>pratiquants du sport</a:t>
            </a:r>
            <a:r>
              <a:rPr lang="fr-FR" sz="2400" i="1" dirty="0"/>
              <a:t>. Les licenciés et les pratiquants sont considérés comme des tiers entre eux.</a:t>
            </a:r>
          </a:p>
          <a:p>
            <a:pPr>
              <a:lnSpc>
                <a:spcPct val="100000"/>
              </a:lnSpc>
            </a:pPr>
            <a:r>
              <a:rPr lang="fr-FR" sz="2400" b="1" u="sng" dirty="0">
                <a:solidFill>
                  <a:srgbClr val="2B8EC2"/>
                </a:solidFill>
              </a:rPr>
              <a:t>Article L321-2 du Code du Sport</a:t>
            </a:r>
            <a:r>
              <a:rPr lang="fr-FR" sz="2400" b="1" dirty="0">
                <a:solidFill>
                  <a:srgbClr val="2B8EC2"/>
                </a:solidFill>
              </a:rPr>
              <a:t> :</a:t>
            </a:r>
            <a:r>
              <a:rPr lang="fr-FR" sz="2400" b="1" u="sng" dirty="0">
                <a:solidFill>
                  <a:srgbClr val="2B8EC2"/>
                </a:solidFill>
              </a:rPr>
              <a:t/>
            </a:r>
            <a:br>
              <a:rPr lang="fr-FR" sz="2400" b="1" u="sng" dirty="0">
                <a:solidFill>
                  <a:srgbClr val="2B8EC2"/>
                </a:solidFill>
              </a:rPr>
            </a:br>
            <a:r>
              <a:rPr lang="fr-FR" sz="2400" i="1" dirty="0"/>
              <a:t>Le fait, pour le responsable d'une association sportive, de ne pas souscrire les garanties d'assurance dans les conditions prévues à l'article L. 321-1 est puni de </a:t>
            </a:r>
            <a:r>
              <a:rPr lang="fr-FR" sz="2400" i="1" dirty="0">
                <a:highlight>
                  <a:srgbClr val="FFFF00"/>
                </a:highlight>
              </a:rPr>
              <a:t>six mois d'emprisonnement </a:t>
            </a:r>
            <a:r>
              <a:rPr lang="fr-FR" sz="2400" i="1" dirty="0"/>
              <a:t>et d'une </a:t>
            </a:r>
            <a:r>
              <a:rPr lang="fr-FR" sz="2400" i="1" dirty="0">
                <a:highlight>
                  <a:srgbClr val="FFFF00"/>
                </a:highlight>
              </a:rPr>
              <a:t>amende de 7 500 euros</a:t>
            </a:r>
            <a:r>
              <a:rPr lang="fr-FR" sz="2400" i="1" dirty="0"/>
              <a:t>.</a:t>
            </a:r>
          </a:p>
          <a:p>
            <a:endParaRPr lang="fr-FR" dirty="0"/>
          </a:p>
        </p:txBody>
      </p:sp>
      <p:sp>
        <p:nvSpPr>
          <p:cNvPr id="6" name="ZoneTexte 5">
            <a:extLst>
              <a:ext uri="{FF2B5EF4-FFF2-40B4-BE49-F238E27FC236}">
                <a16:creationId xmlns="" xmlns:a16="http://schemas.microsoft.com/office/drawing/2014/main" id="{F84C18C6-8DB0-A9CA-8CFB-0F531F8253B7}"/>
              </a:ext>
            </a:extLst>
          </p:cNvPr>
          <p:cNvSpPr txBox="1"/>
          <p:nvPr/>
        </p:nvSpPr>
        <p:spPr>
          <a:xfrm>
            <a:off x="364704" y="5319663"/>
            <a:ext cx="9703856" cy="707886"/>
          </a:xfrm>
          <a:prstGeom prst="rect">
            <a:avLst/>
          </a:prstGeom>
          <a:noFill/>
        </p:spPr>
        <p:txBody>
          <a:bodyPr wrap="square">
            <a:spAutoFit/>
          </a:bodyPr>
          <a:lstStyle/>
          <a:p>
            <a:r>
              <a:rPr lang="fr-FR" sz="2000" b="1" dirty="0">
                <a:solidFill>
                  <a:srgbClr val="D9222A"/>
                </a:solidFill>
              </a:rPr>
              <a:t>La Fédération Française de Cyclotourisme met donc en place un contrat d’assurance pour couvrir les clubs et les comités, les licenciés, les bénévoles,…</a:t>
            </a:r>
          </a:p>
        </p:txBody>
      </p:sp>
      <p:pic>
        <p:nvPicPr>
          <p:cNvPr id="7" name="Picture 2" descr="LA RÉGLEMENTATION DE LA VENTE A DOMICILE">
            <a:extLst>
              <a:ext uri="{FF2B5EF4-FFF2-40B4-BE49-F238E27FC236}">
                <a16:creationId xmlns="" xmlns:a16="http://schemas.microsoft.com/office/drawing/2014/main" id="{74091160-67BF-B3D3-3607-B1571B708E30}"/>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21664" y="1039739"/>
            <a:ext cx="2320290" cy="1211707"/>
          </a:xfrm>
          <a:prstGeom prst="rect">
            <a:avLst/>
          </a:prstGeom>
          <a:noFill/>
          <a:extLst>
            <a:ext uri="{909E8E84-426E-40DD-AFC4-6F175D3DCCD1}">
              <a14:hiddenFill xmlns="" xmlns:a14="http://schemas.microsoft.com/office/drawing/2010/main">
                <a:solidFill>
                  <a:srgbClr val="FFFFFF"/>
                </a:solidFill>
              </a14:hiddenFill>
            </a:ext>
          </a:extLst>
        </p:spPr>
      </p:pic>
      <p:sp>
        <p:nvSpPr>
          <p:cNvPr id="9" name="ZoneTexte 8">
            <a:extLst>
              <a:ext uri="{FF2B5EF4-FFF2-40B4-BE49-F238E27FC236}">
                <a16:creationId xmlns="" xmlns:a16="http://schemas.microsoft.com/office/drawing/2014/main" id="{E9A00E12-98F0-156B-280A-60C463571B39}"/>
              </a:ext>
            </a:extLst>
          </p:cNvPr>
          <p:cNvSpPr txBox="1"/>
          <p:nvPr/>
        </p:nvSpPr>
        <p:spPr>
          <a:xfrm>
            <a:off x="-1596571" y="98779"/>
            <a:ext cx="6096000" cy="369332"/>
          </a:xfrm>
          <a:prstGeom prst="rect">
            <a:avLst/>
          </a:prstGeom>
          <a:noFill/>
        </p:spPr>
        <p:txBody>
          <a:bodyPr wrap="square">
            <a:spAutoFit/>
          </a:bodyPr>
          <a:lstStyle/>
          <a:p>
            <a:pPr lvl="0" algn="ctr"/>
            <a:r>
              <a:rPr lang="fr-FR" sz="1800" dirty="0">
                <a:solidFill>
                  <a:srgbClr val="4472C4">
                    <a:lumMod val="75000"/>
                  </a:srgbClr>
                </a:solidFill>
              </a:rPr>
              <a:t>Le Délégué Sécurité Club</a:t>
            </a:r>
          </a:p>
        </p:txBody>
      </p:sp>
    </p:spTree>
    <p:extLst>
      <p:ext uri="{BB962C8B-B14F-4D97-AF65-F5344CB8AC3E}">
        <p14:creationId xmlns="" xmlns:p14="http://schemas.microsoft.com/office/powerpoint/2010/main" val="180710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8270464-9659-645C-E20E-64169805025E}"/>
            </a:ext>
          </a:extLst>
        </p:cNvPr>
        <p:cNvGrpSpPr/>
        <p:nvPr/>
      </p:nvGrpSpPr>
      <p:grpSpPr>
        <a:xfrm>
          <a:off x="0" y="0"/>
          <a:ext cx="0" cy="0"/>
          <a:chOff x="0" y="0"/>
          <a:chExt cx="0" cy="0"/>
        </a:xfrm>
      </p:grpSpPr>
      <p:sp>
        <p:nvSpPr>
          <p:cNvPr id="2" name="Titre 1">
            <a:extLst>
              <a:ext uri="{FF2B5EF4-FFF2-40B4-BE49-F238E27FC236}">
                <a16:creationId xmlns="" xmlns:a16="http://schemas.microsoft.com/office/drawing/2014/main" id="{214378D5-89DE-05D2-D478-A11249C96DD9}"/>
              </a:ext>
            </a:extLst>
          </p:cNvPr>
          <p:cNvSpPr>
            <a:spLocks noGrp="1"/>
          </p:cNvSpPr>
          <p:nvPr>
            <p:ph type="title"/>
          </p:nvPr>
        </p:nvSpPr>
        <p:spPr/>
        <p:txBody>
          <a:bodyPr>
            <a:normAutofit/>
          </a:bodyPr>
          <a:lstStyle/>
          <a:p>
            <a:r>
              <a:rPr lang="fr-FR" dirty="0"/>
              <a:t>3. L’assurance du licencié</a:t>
            </a:r>
          </a:p>
        </p:txBody>
      </p:sp>
      <p:sp>
        <p:nvSpPr>
          <p:cNvPr id="3" name="Espace réservé du texte 2">
            <a:extLst>
              <a:ext uri="{FF2B5EF4-FFF2-40B4-BE49-F238E27FC236}">
                <a16:creationId xmlns="" xmlns:a16="http://schemas.microsoft.com/office/drawing/2014/main" id="{AF5E26A7-D04C-FD89-A592-B23345FA6AB8}"/>
              </a:ext>
            </a:extLst>
          </p:cNvPr>
          <p:cNvSpPr>
            <a:spLocks noGrp="1"/>
          </p:cNvSpPr>
          <p:nvPr>
            <p:ph type="body" sz="quarter" idx="10"/>
          </p:nvPr>
        </p:nvSpPr>
        <p:spPr>
          <a:xfrm>
            <a:off x="364703" y="1039739"/>
            <a:ext cx="11436555" cy="538162"/>
          </a:xfrm>
        </p:spPr>
        <p:txBody>
          <a:bodyPr vert="horz" lIns="91440" tIns="45720" rIns="91440" bIns="45720" rtlCol="0">
            <a:noAutofit/>
          </a:bodyPr>
          <a:lstStyle/>
          <a:p>
            <a:r>
              <a:rPr lang="fr-FR" sz="2800" b="1" dirty="0"/>
              <a:t>Les formules d’assurance proposées</a:t>
            </a:r>
          </a:p>
        </p:txBody>
      </p:sp>
      <p:pic>
        <p:nvPicPr>
          <p:cNvPr id="11" name="Image 10">
            <a:extLst>
              <a:ext uri="{FF2B5EF4-FFF2-40B4-BE49-F238E27FC236}">
                <a16:creationId xmlns="" xmlns:a16="http://schemas.microsoft.com/office/drawing/2014/main" id="{CEA8F2AF-A4A0-144D-D110-8F607620A3EB}"/>
              </a:ext>
            </a:extLst>
          </p:cNvPr>
          <p:cNvPicPr>
            <a:picLocks noChangeAspect="1"/>
          </p:cNvPicPr>
          <p:nvPr/>
        </p:nvPicPr>
        <p:blipFill>
          <a:blip r:embed="rId2"/>
          <a:stretch>
            <a:fillRect/>
          </a:stretch>
        </p:blipFill>
        <p:spPr>
          <a:xfrm>
            <a:off x="353630" y="1721216"/>
            <a:ext cx="9682981" cy="4233814"/>
          </a:xfrm>
          <a:prstGeom prst="rect">
            <a:avLst/>
          </a:prstGeom>
        </p:spPr>
      </p:pic>
      <p:sp>
        <p:nvSpPr>
          <p:cNvPr id="12" name="ZoneTexte 11">
            <a:extLst>
              <a:ext uri="{FF2B5EF4-FFF2-40B4-BE49-F238E27FC236}">
                <a16:creationId xmlns="" xmlns:a16="http://schemas.microsoft.com/office/drawing/2014/main" id="{C2BFE43A-AC81-2C3A-49CC-210B71D3FB78}"/>
              </a:ext>
            </a:extLst>
          </p:cNvPr>
          <p:cNvSpPr txBox="1"/>
          <p:nvPr/>
        </p:nvSpPr>
        <p:spPr>
          <a:xfrm>
            <a:off x="10233213" y="1885950"/>
            <a:ext cx="1568045" cy="369332"/>
          </a:xfrm>
          <a:prstGeom prst="rect">
            <a:avLst/>
          </a:prstGeom>
          <a:noFill/>
        </p:spPr>
        <p:txBody>
          <a:bodyPr wrap="square" rtlCol="0">
            <a:spAutoFit/>
          </a:bodyPr>
          <a:lstStyle/>
          <a:p>
            <a:r>
              <a:rPr lang="fr-FR" dirty="0"/>
              <a:t>Tarifs 2026</a:t>
            </a:r>
          </a:p>
        </p:txBody>
      </p:sp>
      <p:sp>
        <p:nvSpPr>
          <p:cNvPr id="6" name="ZoneTexte 5">
            <a:extLst>
              <a:ext uri="{FF2B5EF4-FFF2-40B4-BE49-F238E27FC236}">
                <a16:creationId xmlns="" xmlns:a16="http://schemas.microsoft.com/office/drawing/2014/main" id="{169C7531-1333-430F-0B2E-4CB0BF6D8D0B}"/>
              </a:ext>
            </a:extLst>
          </p:cNvPr>
          <p:cNvSpPr txBox="1"/>
          <p:nvPr/>
        </p:nvSpPr>
        <p:spPr>
          <a:xfrm>
            <a:off x="-1712686" y="50213"/>
            <a:ext cx="6096000" cy="369332"/>
          </a:xfrm>
          <a:prstGeom prst="rect">
            <a:avLst/>
          </a:prstGeom>
          <a:noFill/>
        </p:spPr>
        <p:txBody>
          <a:bodyPr wrap="square">
            <a:spAutoFit/>
          </a:bodyPr>
          <a:lstStyle/>
          <a:p>
            <a:pPr lvl="0" algn="ctr"/>
            <a:r>
              <a:rPr lang="fr-FR" sz="1800" dirty="0">
                <a:solidFill>
                  <a:srgbClr val="4472C4">
                    <a:lumMod val="75000"/>
                  </a:srgbClr>
                </a:solidFill>
              </a:rPr>
              <a:t>Le Délégué Sécurité Club</a:t>
            </a:r>
          </a:p>
        </p:txBody>
      </p:sp>
    </p:spTree>
    <p:extLst>
      <p:ext uri="{BB962C8B-B14F-4D97-AF65-F5344CB8AC3E}">
        <p14:creationId xmlns="" xmlns:p14="http://schemas.microsoft.com/office/powerpoint/2010/main" val="3072433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463AAB2-E981-E33E-447B-2863BB0F72F3}"/>
            </a:ext>
          </a:extLst>
        </p:cNvPr>
        <p:cNvGrpSpPr/>
        <p:nvPr/>
      </p:nvGrpSpPr>
      <p:grpSpPr>
        <a:xfrm>
          <a:off x="0" y="0"/>
          <a:ext cx="0" cy="0"/>
          <a:chOff x="0" y="0"/>
          <a:chExt cx="0" cy="0"/>
        </a:xfrm>
      </p:grpSpPr>
      <p:sp>
        <p:nvSpPr>
          <p:cNvPr id="2" name="Titre 1">
            <a:extLst>
              <a:ext uri="{FF2B5EF4-FFF2-40B4-BE49-F238E27FC236}">
                <a16:creationId xmlns="" xmlns:a16="http://schemas.microsoft.com/office/drawing/2014/main" id="{B218D591-A184-B44C-E67B-73B2C064F726}"/>
              </a:ext>
            </a:extLst>
          </p:cNvPr>
          <p:cNvSpPr>
            <a:spLocks noGrp="1"/>
          </p:cNvSpPr>
          <p:nvPr>
            <p:ph type="title"/>
          </p:nvPr>
        </p:nvSpPr>
        <p:spPr/>
        <p:txBody>
          <a:bodyPr>
            <a:normAutofit/>
          </a:bodyPr>
          <a:lstStyle/>
          <a:p>
            <a:r>
              <a:rPr lang="fr-FR" dirty="0"/>
              <a:t>4. L’assurance du club</a:t>
            </a:r>
          </a:p>
        </p:txBody>
      </p:sp>
      <p:sp>
        <p:nvSpPr>
          <p:cNvPr id="3" name="Espace réservé du texte 2">
            <a:extLst>
              <a:ext uri="{FF2B5EF4-FFF2-40B4-BE49-F238E27FC236}">
                <a16:creationId xmlns="" xmlns:a16="http://schemas.microsoft.com/office/drawing/2014/main" id="{A8A6BE26-EF87-27D1-009B-F2DA5FA41537}"/>
              </a:ext>
            </a:extLst>
          </p:cNvPr>
          <p:cNvSpPr>
            <a:spLocks noGrp="1"/>
          </p:cNvSpPr>
          <p:nvPr>
            <p:ph type="body" sz="quarter" idx="10"/>
          </p:nvPr>
        </p:nvSpPr>
        <p:spPr>
          <a:xfrm>
            <a:off x="364703" y="1039739"/>
            <a:ext cx="11436555" cy="538162"/>
          </a:xfrm>
        </p:spPr>
        <p:txBody>
          <a:bodyPr vert="horz" lIns="91440" tIns="45720" rIns="91440" bIns="45720" rtlCol="0">
            <a:noAutofit/>
          </a:bodyPr>
          <a:lstStyle/>
          <a:p>
            <a:r>
              <a:rPr lang="fr-FR" sz="2800" b="1" dirty="0"/>
              <a:t>La notice d’information</a:t>
            </a:r>
          </a:p>
        </p:txBody>
      </p:sp>
      <p:sp>
        <p:nvSpPr>
          <p:cNvPr id="10" name="Espace réservé du texte 3">
            <a:extLst>
              <a:ext uri="{FF2B5EF4-FFF2-40B4-BE49-F238E27FC236}">
                <a16:creationId xmlns="" xmlns:a16="http://schemas.microsoft.com/office/drawing/2014/main" id="{2CE9C470-2D3A-ABAF-9A87-E367351EA109}"/>
              </a:ext>
            </a:extLst>
          </p:cNvPr>
          <p:cNvSpPr>
            <a:spLocks noGrp="1"/>
          </p:cNvSpPr>
          <p:nvPr>
            <p:ph type="body" sz="half" idx="2"/>
          </p:nvPr>
        </p:nvSpPr>
        <p:spPr>
          <a:xfrm>
            <a:off x="481125" y="1721216"/>
            <a:ext cx="11436555" cy="4364624"/>
          </a:xfrm>
        </p:spPr>
        <p:txBody>
          <a:bodyPr>
            <a:normAutofit lnSpcReduction="10000"/>
          </a:bodyPr>
          <a:lstStyle/>
          <a:p>
            <a:pPr marL="342900" indent="-342900">
              <a:buFont typeface="Arial" panose="020B0604020202020204" pitchFamily="34" charset="0"/>
              <a:buChar char="•"/>
            </a:pPr>
            <a:r>
              <a:rPr lang="fr-FR" sz="2400" b="1" dirty="0">
                <a:solidFill>
                  <a:srgbClr val="2B8EC2"/>
                </a:solidFill>
              </a:rPr>
              <a:t>Article L321-4 du Code du Sport :</a:t>
            </a:r>
            <a:r>
              <a:rPr lang="fr-FR" sz="2400" dirty="0">
                <a:solidFill>
                  <a:srgbClr val="2B8EC2"/>
                </a:solidFill>
              </a:rPr>
              <a:t/>
            </a:r>
            <a:br>
              <a:rPr lang="fr-FR" sz="2400" dirty="0">
                <a:solidFill>
                  <a:srgbClr val="2B8EC2"/>
                </a:solidFill>
              </a:rPr>
            </a:br>
            <a:r>
              <a:rPr lang="fr-FR" sz="2400" i="1" dirty="0"/>
              <a:t>Les associations et les fédérations sportives </a:t>
            </a:r>
            <a:r>
              <a:rPr lang="fr-FR" sz="2400" i="1" dirty="0">
                <a:highlight>
                  <a:srgbClr val="FFFF00"/>
                </a:highlight>
              </a:rPr>
              <a:t>sont tenues d'informer leurs adhérents de l'intérêt </a:t>
            </a:r>
            <a:r>
              <a:rPr lang="fr-FR" sz="2400" i="1" dirty="0"/>
              <a:t>que présente la </a:t>
            </a:r>
            <a:r>
              <a:rPr lang="fr-FR" sz="2400" i="1" dirty="0">
                <a:highlight>
                  <a:srgbClr val="FFFF00"/>
                </a:highlight>
              </a:rPr>
              <a:t>souscription d'un contrat d'assurance de personnes</a:t>
            </a:r>
            <a:r>
              <a:rPr lang="fr-FR" sz="2400" i="1" dirty="0"/>
              <a:t> couvrant les dommages corporels auxquels leur pratique sportive peut les exposer.</a:t>
            </a:r>
          </a:p>
          <a:p>
            <a:pPr marL="342900" indent="-342900">
              <a:buFont typeface="Arial" panose="020B0604020202020204" pitchFamily="34" charset="0"/>
              <a:buChar char="•"/>
            </a:pPr>
            <a:endParaRPr lang="fr-FR" sz="1100" dirty="0"/>
          </a:p>
          <a:p>
            <a:pPr marL="342900" indent="-342900">
              <a:buFont typeface="Arial" panose="020B0604020202020204" pitchFamily="34" charset="0"/>
              <a:buChar char="•"/>
            </a:pPr>
            <a:r>
              <a:rPr lang="fr-FR" sz="2400" dirty="0"/>
              <a:t>Cette information doit se faire </a:t>
            </a:r>
            <a:r>
              <a:rPr lang="fr-FR" sz="2400" b="1" dirty="0">
                <a:solidFill>
                  <a:srgbClr val="2B8EC2"/>
                </a:solidFill>
              </a:rPr>
              <a:t>avant la prise de licence </a:t>
            </a:r>
            <a:r>
              <a:rPr lang="fr-FR" sz="2400" dirty="0"/>
              <a:t>et </a:t>
            </a:r>
            <a:r>
              <a:rPr lang="fr-FR" sz="2400" b="1" dirty="0">
                <a:solidFill>
                  <a:srgbClr val="2B8EC2"/>
                </a:solidFill>
              </a:rPr>
              <a:t>tous les ans</a:t>
            </a:r>
            <a:r>
              <a:rPr lang="fr-FR" sz="2400" dirty="0"/>
              <a:t>.</a:t>
            </a:r>
          </a:p>
          <a:p>
            <a:pPr marL="342900" indent="-342900">
              <a:buFont typeface="Arial" panose="020B0604020202020204" pitchFamily="34" charset="0"/>
              <a:buChar char="•"/>
            </a:pPr>
            <a:r>
              <a:rPr lang="fr-FR" sz="2400" dirty="0"/>
              <a:t>Informer veut dire </a:t>
            </a:r>
            <a:r>
              <a:rPr lang="fr-FR" sz="2400" b="1" dirty="0">
                <a:solidFill>
                  <a:srgbClr val="2B8EC2"/>
                </a:solidFill>
              </a:rPr>
              <a:t>délivrer réellement l’information</a:t>
            </a:r>
            <a:r>
              <a:rPr lang="fr-FR" sz="2400" dirty="0"/>
              <a:t>, pas la laisser à la disposition du futur licencié.</a:t>
            </a:r>
          </a:p>
          <a:p>
            <a:pPr marL="342900" indent="-342900">
              <a:buFont typeface="Arial" panose="020B0604020202020204" pitchFamily="34" charset="0"/>
              <a:buChar char="•"/>
            </a:pPr>
            <a:r>
              <a:rPr lang="fr-FR" sz="2400" dirty="0"/>
              <a:t>En cas de </a:t>
            </a:r>
            <a:r>
              <a:rPr lang="fr-FR" sz="2400" b="1" dirty="0">
                <a:solidFill>
                  <a:srgbClr val="2B8EC2"/>
                </a:solidFill>
              </a:rPr>
              <a:t>défaut d’information</a:t>
            </a:r>
            <a:r>
              <a:rPr lang="fr-FR" sz="2400" dirty="0"/>
              <a:t>, un licencié accidenté qui n’aurait pas </a:t>
            </a:r>
            <a:br>
              <a:rPr lang="fr-FR" sz="2400" dirty="0"/>
            </a:br>
            <a:r>
              <a:rPr lang="fr-FR" sz="2400" dirty="0"/>
              <a:t>pu être indemnisé correctement peut </a:t>
            </a:r>
            <a:r>
              <a:rPr lang="fr-FR" sz="2400" b="1" dirty="0">
                <a:solidFill>
                  <a:srgbClr val="2B8EC2"/>
                </a:solidFill>
              </a:rPr>
              <a:t>mettre en cause la responsabilité </a:t>
            </a:r>
            <a:br>
              <a:rPr lang="fr-FR" sz="2400" b="1" dirty="0">
                <a:solidFill>
                  <a:srgbClr val="2B8EC2"/>
                </a:solidFill>
              </a:rPr>
            </a:br>
            <a:r>
              <a:rPr lang="fr-FR" sz="2400" b="1" dirty="0">
                <a:solidFill>
                  <a:srgbClr val="2B8EC2"/>
                </a:solidFill>
              </a:rPr>
              <a:t>du club et de son président</a:t>
            </a:r>
            <a:r>
              <a:rPr lang="fr-FR" sz="2400" dirty="0"/>
              <a:t> pour défaut d’information et perte de </a:t>
            </a:r>
            <a:br>
              <a:rPr lang="fr-FR" sz="2400" dirty="0"/>
            </a:br>
            <a:r>
              <a:rPr lang="fr-FR" sz="2400" dirty="0"/>
              <a:t>chance d’être mieux indemnisé.</a:t>
            </a:r>
          </a:p>
        </p:txBody>
      </p:sp>
      <p:pic>
        <p:nvPicPr>
          <p:cNvPr id="4" name="Picture 2" descr="LA RÉGLEMENTATION DE LA VENTE A DOMICILE">
            <a:extLst>
              <a:ext uri="{FF2B5EF4-FFF2-40B4-BE49-F238E27FC236}">
                <a16:creationId xmlns="" xmlns:a16="http://schemas.microsoft.com/office/drawing/2014/main" id="{BA7E7B45-0592-C332-0FC7-639B726BFA51}"/>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393904" y="688968"/>
            <a:ext cx="2320290" cy="1211707"/>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 name="Connecteur droit 5">
            <a:extLst>
              <a:ext uri="{FF2B5EF4-FFF2-40B4-BE49-F238E27FC236}">
                <a16:creationId xmlns="" xmlns:a16="http://schemas.microsoft.com/office/drawing/2014/main" id="{2A5C7528-2168-5012-99C8-CEFF6BF76E78}"/>
              </a:ext>
            </a:extLst>
          </p:cNvPr>
          <p:cNvCxnSpPr/>
          <p:nvPr/>
        </p:nvCxnSpPr>
        <p:spPr>
          <a:xfrm>
            <a:off x="1879600" y="3373120"/>
            <a:ext cx="851408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 xmlns:a16="http://schemas.microsoft.com/office/drawing/2014/main" id="{C1D90E66-7652-EC4D-4C66-2AAB01B0A7E9}"/>
              </a:ext>
            </a:extLst>
          </p:cNvPr>
          <p:cNvSpPr txBox="1"/>
          <p:nvPr/>
        </p:nvSpPr>
        <p:spPr>
          <a:xfrm>
            <a:off x="-1683658" y="101939"/>
            <a:ext cx="6096000" cy="369332"/>
          </a:xfrm>
          <a:prstGeom prst="rect">
            <a:avLst/>
          </a:prstGeom>
          <a:noFill/>
        </p:spPr>
        <p:txBody>
          <a:bodyPr wrap="square">
            <a:spAutoFit/>
          </a:bodyPr>
          <a:lstStyle/>
          <a:p>
            <a:pPr lvl="0" algn="ctr"/>
            <a:r>
              <a:rPr lang="fr-FR" sz="1800" dirty="0">
                <a:solidFill>
                  <a:srgbClr val="4472C4">
                    <a:lumMod val="75000"/>
                  </a:srgbClr>
                </a:solidFill>
              </a:rPr>
              <a:t>Le Délégué Sécurité Club</a:t>
            </a:r>
          </a:p>
        </p:txBody>
      </p:sp>
    </p:spTree>
    <p:extLst>
      <p:ext uri="{BB962C8B-B14F-4D97-AF65-F5344CB8AC3E}">
        <p14:creationId xmlns="" xmlns:p14="http://schemas.microsoft.com/office/powerpoint/2010/main" val="928695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B228A48-2DFE-2DE7-4C27-B924E80F2F3D}"/>
            </a:ext>
          </a:extLst>
        </p:cNvPr>
        <p:cNvGrpSpPr/>
        <p:nvPr/>
      </p:nvGrpSpPr>
      <p:grpSpPr>
        <a:xfrm>
          <a:off x="0" y="0"/>
          <a:ext cx="0" cy="0"/>
          <a:chOff x="0" y="0"/>
          <a:chExt cx="0" cy="0"/>
        </a:xfrm>
      </p:grpSpPr>
      <p:sp>
        <p:nvSpPr>
          <p:cNvPr id="3" name="ZoneTexte 2">
            <a:extLst>
              <a:ext uri="{FF2B5EF4-FFF2-40B4-BE49-F238E27FC236}">
                <a16:creationId xmlns="" xmlns:a16="http://schemas.microsoft.com/office/drawing/2014/main" id="{E7FE954B-8808-0853-A9A3-BC36CE77468C}"/>
              </a:ext>
            </a:extLst>
          </p:cNvPr>
          <p:cNvSpPr txBox="1"/>
          <p:nvPr/>
        </p:nvSpPr>
        <p:spPr>
          <a:xfrm>
            <a:off x="130629" y="242841"/>
            <a:ext cx="6096000" cy="424732"/>
          </a:xfrm>
          <a:prstGeom prst="rect">
            <a:avLst/>
          </a:prstGeom>
          <a:noFill/>
        </p:spPr>
        <p:txBody>
          <a:bodyPr wrap="square">
            <a:spAutoFit/>
          </a:bodyPr>
          <a:lstStyle/>
          <a:p>
            <a:pPr lvl="0" defTabSz="457200" fontAlgn="base">
              <a:lnSpc>
                <a:spcPct val="90000"/>
              </a:lnSpc>
              <a:spcBef>
                <a:spcPct val="20000"/>
              </a:spcBef>
              <a:spcAft>
                <a:spcPct val="0"/>
              </a:spcAft>
              <a:buClr>
                <a:srgbClr val="4BACC6"/>
              </a:buClr>
            </a:pPr>
            <a:r>
              <a:rPr lang="fr-FR" sz="2400" dirty="0">
                <a:solidFill>
                  <a:srgbClr val="4BACC6"/>
                </a:solidFill>
                <a:latin typeface="Verdana"/>
                <a:ea typeface="ＭＳ Ｐゴシック" charset="0"/>
                <a:cs typeface="Verdana"/>
              </a:rPr>
              <a:t>Le Délégué Sécurité club</a:t>
            </a:r>
          </a:p>
        </p:txBody>
      </p:sp>
      <p:sp>
        <p:nvSpPr>
          <p:cNvPr id="5" name="ZoneTexte 4">
            <a:extLst>
              <a:ext uri="{FF2B5EF4-FFF2-40B4-BE49-F238E27FC236}">
                <a16:creationId xmlns="" xmlns:a16="http://schemas.microsoft.com/office/drawing/2014/main" id="{D753B779-F354-C242-B851-726E9CF3A4BF}"/>
              </a:ext>
            </a:extLst>
          </p:cNvPr>
          <p:cNvSpPr txBox="1"/>
          <p:nvPr/>
        </p:nvSpPr>
        <p:spPr>
          <a:xfrm>
            <a:off x="130629" y="1231688"/>
            <a:ext cx="8447314" cy="2092881"/>
          </a:xfrm>
          <a:prstGeom prst="rect">
            <a:avLst/>
          </a:prstGeom>
          <a:noFill/>
        </p:spPr>
        <p:txBody>
          <a:bodyPr wrap="square">
            <a:spAutoFit/>
          </a:bodyPr>
          <a:lstStyle/>
          <a:p>
            <a:pPr lvl="0" defTabSz="457200" fontAlgn="base">
              <a:spcBef>
                <a:spcPct val="0"/>
              </a:spcBef>
              <a:spcAft>
                <a:spcPct val="0"/>
              </a:spcAft>
              <a:defRPr/>
            </a:pPr>
            <a:r>
              <a:rPr lang="fr-FR" sz="2000" b="1" dirty="0">
                <a:latin typeface="Verdana" panose="020B0604030504040204" pitchFamily="34" charset="0"/>
                <a:ea typeface="Verdana" panose="020B0604030504040204" pitchFamily="34" charset="0"/>
                <a:cs typeface="Verdana" panose="020B0604030504040204" pitchFamily="34" charset="0"/>
              </a:rPr>
              <a:t>C’est l’homme du Terrain</a:t>
            </a:r>
          </a:p>
          <a:p>
            <a:pPr lvl="0" defTabSz="457200" fontAlgn="base">
              <a:spcBef>
                <a:spcPct val="0"/>
              </a:spcBef>
              <a:spcAft>
                <a:spcPct val="0"/>
              </a:spcAft>
              <a:defRPr/>
            </a:pPr>
            <a:endParaRPr lang="fr-FR" sz="2000" dirty="0">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1800" u="sng" dirty="0">
                <a:latin typeface="Verdana" panose="020B0604030504040204" pitchFamily="34" charset="0"/>
                <a:ea typeface="Verdana" panose="020B0604030504040204" pitchFamily="34" charset="0"/>
                <a:cs typeface="Verdana" panose="020B0604030504040204" pitchFamily="34" charset="0"/>
              </a:rPr>
              <a:t>Il intervient avant les activités</a:t>
            </a:r>
          </a:p>
          <a:p>
            <a:pPr lvl="0" defTabSz="457200" fontAlgn="base">
              <a:spcBef>
                <a:spcPct val="0"/>
              </a:spcBef>
              <a:spcAft>
                <a:spcPct val="0"/>
              </a:spcAft>
              <a:defRPr/>
            </a:pPr>
            <a:endParaRPr lang="fr-FR" sz="1800" u="sng" dirty="0">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1800" u="sng" dirty="0">
                <a:latin typeface="Verdana" panose="020B0604030504040204" pitchFamily="34" charset="0"/>
                <a:ea typeface="Verdana" panose="020B0604030504040204" pitchFamily="34" charset="0"/>
                <a:cs typeface="Verdana" panose="020B0604030504040204" pitchFamily="34" charset="0"/>
              </a:rPr>
              <a:t>Donne les consignes.</a:t>
            </a:r>
          </a:p>
          <a:p>
            <a:pPr lvl="0" defTabSz="457200" fontAlgn="base">
              <a:spcBef>
                <a:spcPct val="0"/>
              </a:spcBef>
              <a:spcAft>
                <a:spcPct val="0"/>
              </a:spcAft>
              <a:defRPr/>
            </a:pPr>
            <a:r>
              <a:rPr lang="fr-FR" sz="1800" u="sng" dirty="0">
                <a:latin typeface="Verdana" panose="020B0604030504040204" pitchFamily="34" charset="0"/>
                <a:ea typeface="Verdana" panose="020B0604030504040204" pitchFamily="34" charset="0"/>
                <a:cs typeface="Verdana" panose="020B0604030504040204" pitchFamily="34" charset="0"/>
              </a:rPr>
              <a:t>Informe, renseigne, explique, oriente, se documente.</a:t>
            </a:r>
          </a:p>
          <a:p>
            <a:pPr lvl="0" defTabSz="457200" fontAlgn="base">
              <a:spcBef>
                <a:spcPct val="0"/>
              </a:spcBef>
              <a:spcAft>
                <a:spcPct val="0"/>
              </a:spcAft>
              <a:defRPr/>
            </a:pPr>
            <a:r>
              <a:rPr lang="fr-FR" sz="1800" u="sng" dirty="0">
                <a:latin typeface="Verdana" panose="020B0604030504040204" pitchFamily="34" charset="0"/>
                <a:ea typeface="Verdana" panose="020B0604030504040204" pitchFamily="34" charset="0"/>
                <a:cs typeface="Verdana" panose="020B0604030504040204" pitchFamily="34" charset="0"/>
              </a:rPr>
              <a:t>Il sensibilise à la prévention des accidents.</a:t>
            </a:r>
          </a:p>
        </p:txBody>
      </p:sp>
      <p:sp>
        <p:nvSpPr>
          <p:cNvPr id="7" name="ZoneTexte 6">
            <a:extLst>
              <a:ext uri="{FF2B5EF4-FFF2-40B4-BE49-F238E27FC236}">
                <a16:creationId xmlns="" xmlns:a16="http://schemas.microsoft.com/office/drawing/2014/main" id="{143B0742-ECB6-48FC-2CE4-CE6984CD6B61}"/>
              </a:ext>
            </a:extLst>
          </p:cNvPr>
          <p:cNvSpPr txBox="1"/>
          <p:nvPr/>
        </p:nvSpPr>
        <p:spPr>
          <a:xfrm>
            <a:off x="232229" y="3888684"/>
            <a:ext cx="6096000" cy="1477328"/>
          </a:xfrm>
          <a:prstGeom prst="rect">
            <a:avLst/>
          </a:prstGeom>
          <a:noFill/>
        </p:spPr>
        <p:txBody>
          <a:bodyPr wrap="square">
            <a:spAutoFit/>
          </a:bodyPr>
          <a:lstStyle/>
          <a:p>
            <a:pPr lvl="0" defTabSz="457200" fontAlgn="base">
              <a:spcBef>
                <a:spcPct val="0"/>
              </a:spcBef>
              <a:spcAft>
                <a:spcPct val="0"/>
              </a:spcAft>
              <a:defRPr/>
            </a:pPr>
            <a:r>
              <a:rPr lang="fr-FR" sz="1800" u="sng" dirty="0">
                <a:latin typeface="Verdana" panose="020B0604030504040204" pitchFamily="34" charset="0"/>
                <a:ea typeface="Verdana" panose="020B0604030504040204" pitchFamily="34" charset="0"/>
                <a:cs typeface="Verdana" panose="020B0604030504040204" pitchFamily="34" charset="0"/>
              </a:rPr>
              <a:t>Il intervient pendant les activités</a:t>
            </a:r>
          </a:p>
          <a:p>
            <a:pPr lvl="0" defTabSz="457200" fontAlgn="base">
              <a:spcBef>
                <a:spcPct val="0"/>
              </a:spcBef>
              <a:spcAft>
                <a:spcPct val="0"/>
              </a:spcAft>
              <a:defRPr/>
            </a:pPr>
            <a:endParaRPr lang="fr-FR" sz="1800" u="sng" dirty="0">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1800" u="sng" dirty="0">
                <a:latin typeface="Verdana" panose="020B0604030504040204" pitchFamily="34" charset="0"/>
                <a:ea typeface="Verdana" panose="020B0604030504040204" pitchFamily="34" charset="0"/>
                <a:cs typeface="Verdana" panose="020B0604030504040204" pitchFamily="34" charset="0"/>
              </a:rPr>
              <a:t>Il assure le respect de la réglementation.</a:t>
            </a:r>
          </a:p>
          <a:p>
            <a:pPr lvl="0" defTabSz="457200" fontAlgn="base">
              <a:spcBef>
                <a:spcPct val="0"/>
              </a:spcBef>
              <a:spcAft>
                <a:spcPct val="0"/>
              </a:spcAft>
              <a:defRPr/>
            </a:pPr>
            <a:r>
              <a:rPr lang="fr-FR" sz="1800" u="sng" dirty="0">
                <a:latin typeface="Verdana" panose="020B0604030504040204" pitchFamily="34" charset="0"/>
                <a:ea typeface="Verdana" panose="020B0604030504040204" pitchFamily="34" charset="0"/>
                <a:cs typeface="Verdana" panose="020B0604030504040204" pitchFamily="34" charset="0"/>
              </a:rPr>
              <a:t>Il rectifie les allures et le comportement.</a:t>
            </a:r>
          </a:p>
          <a:p>
            <a:pPr lvl="0" defTabSz="457200" fontAlgn="base">
              <a:spcBef>
                <a:spcPct val="0"/>
              </a:spcBef>
              <a:spcAft>
                <a:spcPct val="0"/>
              </a:spcAft>
              <a:defRPr/>
            </a:pPr>
            <a:r>
              <a:rPr lang="fr-FR" sz="1800" u="sng" dirty="0">
                <a:latin typeface="Verdana" panose="020B0604030504040204" pitchFamily="34" charset="0"/>
                <a:ea typeface="Verdana" panose="020B0604030504040204" pitchFamily="34" charset="0"/>
                <a:cs typeface="Verdana" panose="020B0604030504040204" pitchFamily="34" charset="0"/>
              </a:rPr>
              <a:t>Il agit en cas d’incident.</a:t>
            </a:r>
          </a:p>
        </p:txBody>
      </p:sp>
    </p:spTree>
    <p:extLst>
      <p:ext uri="{BB962C8B-B14F-4D97-AF65-F5344CB8AC3E}">
        <p14:creationId xmlns="" xmlns:p14="http://schemas.microsoft.com/office/powerpoint/2010/main" val="3736937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0B0207D-0C2D-C938-F841-6B6538C10523}"/>
            </a:ext>
          </a:extLst>
        </p:cNvPr>
        <p:cNvGrpSpPr/>
        <p:nvPr/>
      </p:nvGrpSpPr>
      <p:grpSpPr>
        <a:xfrm>
          <a:off x="0" y="0"/>
          <a:ext cx="0" cy="0"/>
          <a:chOff x="0" y="0"/>
          <a:chExt cx="0" cy="0"/>
        </a:xfrm>
      </p:grpSpPr>
      <p:sp>
        <p:nvSpPr>
          <p:cNvPr id="3" name="ZoneTexte 2">
            <a:extLst>
              <a:ext uri="{FF2B5EF4-FFF2-40B4-BE49-F238E27FC236}">
                <a16:creationId xmlns="" xmlns:a16="http://schemas.microsoft.com/office/drawing/2014/main" id="{0ADC6780-DB15-C002-4104-6188D69E74E7}"/>
              </a:ext>
            </a:extLst>
          </p:cNvPr>
          <p:cNvSpPr txBox="1"/>
          <p:nvPr/>
        </p:nvSpPr>
        <p:spPr>
          <a:xfrm>
            <a:off x="130629" y="242841"/>
            <a:ext cx="6096000" cy="424732"/>
          </a:xfrm>
          <a:prstGeom prst="rect">
            <a:avLst/>
          </a:prstGeom>
          <a:noFill/>
        </p:spPr>
        <p:txBody>
          <a:bodyPr wrap="square">
            <a:spAutoFit/>
          </a:bodyPr>
          <a:lstStyle/>
          <a:p>
            <a:pPr lvl="0" defTabSz="457200" fontAlgn="base">
              <a:lnSpc>
                <a:spcPct val="90000"/>
              </a:lnSpc>
              <a:spcBef>
                <a:spcPct val="20000"/>
              </a:spcBef>
              <a:spcAft>
                <a:spcPct val="0"/>
              </a:spcAft>
              <a:buClr>
                <a:srgbClr val="4BACC6"/>
              </a:buClr>
            </a:pPr>
            <a:r>
              <a:rPr lang="fr-FR" sz="2400" dirty="0">
                <a:solidFill>
                  <a:srgbClr val="4BACC6"/>
                </a:solidFill>
                <a:latin typeface="Verdana"/>
                <a:ea typeface="ＭＳ Ｐゴシック" charset="0"/>
                <a:cs typeface="Verdana"/>
              </a:rPr>
              <a:t>Le Délégué Sécurité club</a:t>
            </a:r>
          </a:p>
        </p:txBody>
      </p:sp>
      <p:sp>
        <p:nvSpPr>
          <p:cNvPr id="5" name="ZoneTexte 4">
            <a:extLst>
              <a:ext uri="{FF2B5EF4-FFF2-40B4-BE49-F238E27FC236}">
                <a16:creationId xmlns="" xmlns:a16="http://schemas.microsoft.com/office/drawing/2014/main" id="{8FC83787-0FE1-C4CE-03B6-92D1C3D82C9D}"/>
              </a:ext>
            </a:extLst>
          </p:cNvPr>
          <p:cNvSpPr txBox="1"/>
          <p:nvPr/>
        </p:nvSpPr>
        <p:spPr>
          <a:xfrm>
            <a:off x="130629" y="1231688"/>
            <a:ext cx="8447314" cy="707886"/>
          </a:xfrm>
          <a:prstGeom prst="rect">
            <a:avLst/>
          </a:prstGeom>
          <a:noFill/>
        </p:spPr>
        <p:txBody>
          <a:bodyPr wrap="square">
            <a:spAutoFit/>
          </a:bodyPr>
          <a:lstStyle/>
          <a:p>
            <a:pPr lvl="0" defTabSz="457200" fontAlgn="base">
              <a:spcBef>
                <a:spcPct val="0"/>
              </a:spcBef>
              <a:spcAft>
                <a:spcPct val="0"/>
              </a:spcAft>
              <a:defRPr/>
            </a:pPr>
            <a:r>
              <a:rPr lang="fr-FR" sz="2000" b="1" dirty="0">
                <a:latin typeface="Verdana" panose="020B0604030504040204" pitchFamily="34" charset="0"/>
                <a:ea typeface="Verdana" panose="020B0604030504040204" pitchFamily="34" charset="0"/>
                <a:cs typeface="Verdana" panose="020B0604030504040204" pitchFamily="34" charset="0"/>
              </a:rPr>
              <a:t>C’est l’homme du Terrain</a:t>
            </a:r>
          </a:p>
          <a:p>
            <a:pPr lvl="0" defTabSz="457200" fontAlgn="base">
              <a:spcBef>
                <a:spcPct val="0"/>
              </a:spcBef>
              <a:spcAft>
                <a:spcPct val="0"/>
              </a:spcAft>
              <a:defRPr/>
            </a:pPr>
            <a:endParaRPr lang="fr-FR" sz="2000" dirty="0">
              <a:latin typeface="Verdana" panose="020B0604030504040204" pitchFamily="34" charset="0"/>
              <a:ea typeface="Verdana" panose="020B0604030504040204" pitchFamily="34" charset="0"/>
              <a:cs typeface="Verdana" panose="020B0604030504040204" pitchFamily="34" charset="0"/>
            </a:endParaRPr>
          </a:p>
        </p:txBody>
      </p:sp>
      <p:sp>
        <p:nvSpPr>
          <p:cNvPr id="7" name="ZoneTexte 6">
            <a:extLst>
              <a:ext uri="{FF2B5EF4-FFF2-40B4-BE49-F238E27FC236}">
                <a16:creationId xmlns="" xmlns:a16="http://schemas.microsoft.com/office/drawing/2014/main" id="{0ECCCE34-22B3-3759-CADB-EB5561201085}"/>
              </a:ext>
            </a:extLst>
          </p:cNvPr>
          <p:cNvSpPr txBox="1"/>
          <p:nvPr/>
        </p:nvSpPr>
        <p:spPr>
          <a:xfrm>
            <a:off x="0" y="1859339"/>
            <a:ext cx="10755086" cy="3508653"/>
          </a:xfrm>
          <a:prstGeom prst="rect">
            <a:avLst/>
          </a:prstGeom>
          <a:noFill/>
        </p:spPr>
        <p:txBody>
          <a:bodyPr wrap="square">
            <a:spAutoFit/>
          </a:bodyPr>
          <a:lstStyle/>
          <a:p>
            <a:pPr defTabSz="457200" fontAlgn="base">
              <a:spcBef>
                <a:spcPct val="0"/>
              </a:spcBef>
              <a:spcAft>
                <a:spcPct val="0"/>
              </a:spcAft>
              <a:defRPr/>
            </a:pPr>
            <a:r>
              <a:rPr lang="fr-FR" sz="2400" u="sng" dirty="0">
                <a:latin typeface="Verdana" panose="020B0604030504040204" pitchFamily="34" charset="0"/>
                <a:ea typeface="Verdana" panose="020B0604030504040204" pitchFamily="34" charset="0"/>
                <a:cs typeface="Verdana" panose="020B0604030504040204" pitchFamily="34" charset="0"/>
              </a:rPr>
              <a:t>Il intervient après les activités en cas d’incident ou d’accident</a:t>
            </a:r>
          </a:p>
          <a:p>
            <a:pPr defTabSz="457200" fontAlgn="base">
              <a:spcBef>
                <a:spcPct val="0"/>
              </a:spcBef>
              <a:spcAft>
                <a:spcPct val="0"/>
              </a:spcAft>
              <a:defRPr/>
            </a:pPr>
            <a:endParaRPr lang="fr-FR" sz="2400" dirty="0">
              <a:latin typeface="Verdana" panose="020B0604030504040204" pitchFamily="34" charset="0"/>
              <a:ea typeface="Verdana" panose="020B0604030504040204" pitchFamily="34" charset="0"/>
              <a:cs typeface="Verdana" panose="020B0604030504040204" pitchFamily="34" charset="0"/>
            </a:endParaRPr>
          </a:p>
          <a:p>
            <a:pPr defTabSz="457200" fontAlgn="base">
              <a:spcBef>
                <a:spcPct val="0"/>
              </a:spcBef>
              <a:spcAft>
                <a:spcPct val="0"/>
              </a:spcAft>
              <a:defRPr/>
            </a:pPr>
            <a:r>
              <a:rPr lang="fr-FR" sz="2400" dirty="0">
                <a:latin typeface="Verdana" panose="020B0604030504040204" pitchFamily="34" charset="0"/>
                <a:ea typeface="Verdana" panose="020B0604030504040204" pitchFamily="34" charset="0"/>
                <a:cs typeface="Verdana" panose="020B0604030504040204" pitchFamily="34" charset="0"/>
              </a:rPr>
              <a:t>- Il s’attache à empêcher le renouvellement.</a:t>
            </a:r>
          </a:p>
          <a:p>
            <a:pPr defTabSz="457200" fontAlgn="base">
              <a:spcBef>
                <a:spcPct val="0"/>
              </a:spcBef>
              <a:spcAft>
                <a:spcPct val="0"/>
              </a:spcAft>
              <a:defRPr/>
            </a:pPr>
            <a:r>
              <a:rPr lang="fr-FR" sz="2400" dirty="0">
                <a:latin typeface="Verdana" panose="020B0604030504040204" pitchFamily="34" charset="0"/>
                <a:ea typeface="Verdana" panose="020B0604030504040204" pitchFamily="34" charset="0"/>
                <a:cs typeface="Verdana" panose="020B0604030504040204" pitchFamily="34" charset="0"/>
              </a:rPr>
              <a:t>- Il apporte son aide aux victimes.</a:t>
            </a:r>
          </a:p>
          <a:p>
            <a:pPr defTabSz="457200" fontAlgn="base">
              <a:spcBef>
                <a:spcPct val="0"/>
              </a:spcBef>
              <a:spcAft>
                <a:spcPct val="0"/>
              </a:spcAft>
              <a:defRPr/>
            </a:pPr>
            <a:r>
              <a:rPr lang="fr-FR" sz="2400" dirty="0">
                <a:latin typeface="Verdana" panose="020B0604030504040204" pitchFamily="34" charset="0"/>
                <a:ea typeface="Verdana" panose="020B0604030504040204" pitchFamily="34" charset="0"/>
                <a:cs typeface="Verdana" panose="020B0604030504040204" pitchFamily="34" charset="0"/>
              </a:rPr>
              <a:t>- Il identifie la cause du problème</a:t>
            </a:r>
          </a:p>
          <a:p>
            <a:pPr defTabSz="457200" fontAlgn="base">
              <a:spcBef>
                <a:spcPct val="0"/>
              </a:spcBef>
              <a:spcAft>
                <a:spcPct val="0"/>
              </a:spcAft>
              <a:defRPr/>
            </a:pPr>
            <a:r>
              <a:rPr lang="fr-FR" sz="2400" dirty="0">
                <a:latin typeface="Verdana" panose="020B0604030504040204" pitchFamily="34" charset="0"/>
                <a:ea typeface="Verdana" panose="020B0604030504040204" pitchFamily="34" charset="0"/>
                <a:cs typeface="Verdana" panose="020B0604030504040204" pitchFamily="34" charset="0"/>
              </a:rPr>
              <a:t>- Il procède à son analyse.</a:t>
            </a:r>
          </a:p>
          <a:p>
            <a:pPr defTabSz="457200" fontAlgn="base">
              <a:spcBef>
                <a:spcPct val="0"/>
              </a:spcBef>
              <a:spcAft>
                <a:spcPct val="0"/>
              </a:spcAft>
              <a:defRPr/>
            </a:pPr>
            <a:r>
              <a:rPr lang="fr-FR" sz="2400" dirty="0">
                <a:latin typeface="Verdana" panose="020B0604030504040204" pitchFamily="34" charset="0"/>
                <a:ea typeface="Verdana" panose="020B0604030504040204" pitchFamily="34" charset="0"/>
                <a:cs typeface="Verdana" panose="020B0604030504040204" pitchFamily="34" charset="0"/>
              </a:rPr>
              <a:t>- Il prévoit des solutions adaptées.</a:t>
            </a:r>
          </a:p>
          <a:p>
            <a:pPr defTabSz="457200" fontAlgn="base">
              <a:spcBef>
                <a:spcPct val="0"/>
              </a:spcBef>
              <a:spcAft>
                <a:spcPct val="0"/>
              </a:spcAft>
              <a:defRPr/>
            </a:pPr>
            <a:r>
              <a:rPr lang="fr-FR" sz="2400" dirty="0">
                <a:latin typeface="Verdana" panose="020B0604030504040204" pitchFamily="34" charset="0"/>
                <a:ea typeface="Verdana" panose="020B0604030504040204" pitchFamily="34" charset="0"/>
                <a:cs typeface="Verdana" panose="020B0604030504040204" pitchFamily="34" charset="0"/>
              </a:rPr>
              <a:t>- Il s’assure de leur mise en place</a:t>
            </a:r>
          </a:p>
          <a:p>
            <a:pPr defTabSz="457200" fontAlgn="base">
              <a:spcBef>
                <a:spcPct val="0"/>
              </a:spcBef>
              <a:spcAft>
                <a:spcPct val="0"/>
              </a:spcAft>
              <a:defRPr/>
            </a:pPr>
            <a:endParaRPr lang="fr-FR" u="sng" dirty="0">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u="sng" baseline="-25000" dirty="0">
                <a:latin typeface="Verdana" panose="020B0604030504040204" pitchFamily="34" charset="0"/>
                <a:ea typeface="Verdana" panose="020B0604030504040204" pitchFamily="34" charset="0"/>
                <a:cs typeface="Verdana" panose="020B0604030504040204" pitchFamily="34" charset="0"/>
              </a:rPr>
              <a:t>6</a:t>
            </a:r>
            <a:endParaRPr lang="fr-FR" sz="1800" u="sng" baseline="-25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1698341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D3DC906-F60F-5733-B405-331B4D231D7E}"/>
            </a:ext>
          </a:extLst>
        </p:cNvPr>
        <p:cNvGrpSpPr/>
        <p:nvPr/>
      </p:nvGrpSpPr>
      <p:grpSpPr>
        <a:xfrm>
          <a:off x="0" y="0"/>
          <a:ext cx="0" cy="0"/>
          <a:chOff x="0" y="0"/>
          <a:chExt cx="0" cy="0"/>
        </a:xfrm>
      </p:grpSpPr>
      <p:sp>
        <p:nvSpPr>
          <p:cNvPr id="3" name="ZoneTexte 2">
            <a:extLst>
              <a:ext uri="{FF2B5EF4-FFF2-40B4-BE49-F238E27FC236}">
                <a16:creationId xmlns="" xmlns:a16="http://schemas.microsoft.com/office/drawing/2014/main" id="{FC19E5AB-1E36-1A55-1708-5B4F8209220F}"/>
              </a:ext>
            </a:extLst>
          </p:cNvPr>
          <p:cNvSpPr txBox="1"/>
          <p:nvPr/>
        </p:nvSpPr>
        <p:spPr>
          <a:xfrm>
            <a:off x="130629" y="242841"/>
            <a:ext cx="6096000" cy="424732"/>
          </a:xfrm>
          <a:prstGeom prst="rect">
            <a:avLst/>
          </a:prstGeom>
          <a:noFill/>
        </p:spPr>
        <p:txBody>
          <a:bodyPr wrap="square">
            <a:spAutoFit/>
          </a:bodyPr>
          <a:lstStyle/>
          <a:p>
            <a:pPr lvl="0" defTabSz="457200" fontAlgn="base">
              <a:lnSpc>
                <a:spcPct val="90000"/>
              </a:lnSpc>
              <a:spcBef>
                <a:spcPct val="20000"/>
              </a:spcBef>
              <a:spcAft>
                <a:spcPct val="0"/>
              </a:spcAft>
              <a:buClr>
                <a:srgbClr val="4BACC6"/>
              </a:buClr>
            </a:pPr>
            <a:r>
              <a:rPr lang="fr-FR" sz="2400" dirty="0">
                <a:solidFill>
                  <a:srgbClr val="4BACC6"/>
                </a:solidFill>
                <a:latin typeface="Verdana"/>
                <a:ea typeface="ＭＳ Ｐゴシック" charset="0"/>
                <a:cs typeface="Verdana"/>
              </a:rPr>
              <a:t>Le Délégué Sécurité club</a:t>
            </a:r>
          </a:p>
        </p:txBody>
      </p:sp>
      <p:sp>
        <p:nvSpPr>
          <p:cNvPr id="5" name="ZoneTexte 4">
            <a:extLst>
              <a:ext uri="{FF2B5EF4-FFF2-40B4-BE49-F238E27FC236}">
                <a16:creationId xmlns="" xmlns:a16="http://schemas.microsoft.com/office/drawing/2014/main" id="{69B81A09-7A55-625A-EAEF-DEBB8D804F75}"/>
              </a:ext>
            </a:extLst>
          </p:cNvPr>
          <p:cNvSpPr txBox="1"/>
          <p:nvPr/>
        </p:nvSpPr>
        <p:spPr>
          <a:xfrm>
            <a:off x="130629" y="1231688"/>
            <a:ext cx="8447314" cy="707886"/>
          </a:xfrm>
          <a:prstGeom prst="rect">
            <a:avLst/>
          </a:prstGeom>
          <a:noFill/>
        </p:spPr>
        <p:txBody>
          <a:bodyPr wrap="square">
            <a:spAutoFit/>
          </a:bodyPr>
          <a:lstStyle/>
          <a:p>
            <a:pPr lvl="0" defTabSz="457200" fontAlgn="base">
              <a:spcBef>
                <a:spcPct val="0"/>
              </a:spcBef>
              <a:spcAft>
                <a:spcPct val="0"/>
              </a:spcAft>
              <a:defRPr/>
            </a:pPr>
            <a:r>
              <a:rPr lang="fr-FR" sz="2000" b="1" dirty="0">
                <a:latin typeface="Verdana" panose="020B0604030504040204" pitchFamily="34" charset="0"/>
                <a:ea typeface="Verdana" panose="020B0604030504040204" pitchFamily="34" charset="0"/>
                <a:cs typeface="Verdana" panose="020B0604030504040204" pitchFamily="34" charset="0"/>
              </a:rPr>
              <a:t>C’est l’homme du Terrain</a:t>
            </a:r>
          </a:p>
          <a:p>
            <a:pPr lvl="0" defTabSz="457200" fontAlgn="base">
              <a:spcBef>
                <a:spcPct val="0"/>
              </a:spcBef>
              <a:spcAft>
                <a:spcPct val="0"/>
              </a:spcAft>
              <a:defRPr/>
            </a:pPr>
            <a:endParaRPr lang="fr-FR" sz="2000" dirty="0">
              <a:latin typeface="Verdana" panose="020B0604030504040204" pitchFamily="34" charset="0"/>
              <a:ea typeface="Verdana" panose="020B0604030504040204" pitchFamily="34" charset="0"/>
              <a:cs typeface="Verdana" panose="020B0604030504040204" pitchFamily="34" charset="0"/>
            </a:endParaRPr>
          </a:p>
        </p:txBody>
      </p:sp>
      <p:sp>
        <p:nvSpPr>
          <p:cNvPr id="7" name="ZoneTexte 6">
            <a:extLst>
              <a:ext uri="{FF2B5EF4-FFF2-40B4-BE49-F238E27FC236}">
                <a16:creationId xmlns="" xmlns:a16="http://schemas.microsoft.com/office/drawing/2014/main" id="{095545E1-59E1-8F16-7B38-BCA80443274C}"/>
              </a:ext>
            </a:extLst>
          </p:cNvPr>
          <p:cNvSpPr txBox="1"/>
          <p:nvPr/>
        </p:nvSpPr>
        <p:spPr>
          <a:xfrm>
            <a:off x="0" y="1859339"/>
            <a:ext cx="10755086" cy="3785652"/>
          </a:xfrm>
          <a:prstGeom prst="rect">
            <a:avLst/>
          </a:prstGeom>
          <a:noFill/>
        </p:spPr>
        <p:txBody>
          <a:bodyPr wrap="square">
            <a:spAutoFit/>
          </a:bodyPr>
          <a:lstStyle/>
          <a:p>
            <a:pPr lvl="0" defTabSz="457200" fontAlgn="base">
              <a:spcBef>
                <a:spcPct val="0"/>
              </a:spcBef>
              <a:spcAft>
                <a:spcPct val="0"/>
              </a:spcAft>
              <a:defRPr/>
            </a:pPr>
            <a:r>
              <a:rPr lang="fr-FR" sz="2400" b="1" kern="0" dirty="0">
                <a:latin typeface="Verdana" panose="020B0604030504040204" pitchFamily="34" charset="0"/>
                <a:ea typeface="Verdana" panose="020B0604030504040204" pitchFamily="34" charset="0"/>
                <a:cs typeface="Verdana" panose="020B0604030504040204" pitchFamily="34" charset="0"/>
              </a:rPr>
              <a:t>En général, grâce à sa connaissance</a:t>
            </a:r>
          </a:p>
          <a:p>
            <a:pPr lvl="0" defTabSz="457200" fontAlgn="base">
              <a:spcBef>
                <a:spcPct val="0"/>
              </a:spcBef>
              <a:spcAft>
                <a:spcPct val="0"/>
              </a:spcAft>
              <a:defRPr/>
            </a:pPr>
            <a:endParaRPr lang="fr-FR" sz="2400" kern="0" dirty="0">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400" kern="0" dirty="0">
                <a:latin typeface="Verdana" panose="020B0604030504040204" pitchFamily="34" charset="0"/>
                <a:ea typeface="Verdana" panose="020B0604030504040204" pitchFamily="34" charset="0"/>
                <a:cs typeface="Verdana" panose="020B0604030504040204" pitchFamily="34" charset="0"/>
              </a:rPr>
              <a:t>Des textes et de son expérience il est une aide précieuse pour sa:</a:t>
            </a:r>
          </a:p>
          <a:p>
            <a:pPr lvl="0" defTabSz="457200" fontAlgn="base">
              <a:spcBef>
                <a:spcPct val="0"/>
              </a:spcBef>
              <a:spcAft>
                <a:spcPct val="0"/>
              </a:spcAft>
              <a:defRPr/>
            </a:pPr>
            <a:endParaRPr lang="fr-FR" sz="2400" kern="0" dirty="0">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400" kern="0" dirty="0">
                <a:latin typeface="Verdana" panose="020B0604030504040204" pitchFamily="34" charset="0"/>
                <a:ea typeface="Verdana" panose="020B0604030504040204" pitchFamily="34" charset="0"/>
                <a:cs typeface="Verdana" panose="020B0604030504040204" pitchFamily="34" charset="0"/>
              </a:rPr>
              <a:t>La Fédération.</a:t>
            </a:r>
          </a:p>
          <a:p>
            <a:pPr lvl="0" defTabSz="457200" fontAlgn="base">
              <a:spcBef>
                <a:spcPct val="0"/>
              </a:spcBef>
              <a:spcAft>
                <a:spcPct val="0"/>
              </a:spcAft>
              <a:defRPr/>
            </a:pPr>
            <a:r>
              <a:rPr lang="fr-FR" sz="2400" kern="0" dirty="0">
                <a:latin typeface="Verdana" panose="020B0604030504040204" pitchFamily="34" charset="0"/>
                <a:ea typeface="Verdana" panose="020B0604030504040204" pitchFamily="34" charset="0"/>
                <a:cs typeface="Verdana" panose="020B0604030504040204" pitchFamily="34" charset="0"/>
              </a:rPr>
              <a:t>Le Comité Régional.</a:t>
            </a:r>
          </a:p>
          <a:p>
            <a:pPr lvl="0" defTabSz="457200" fontAlgn="base">
              <a:spcBef>
                <a:spcPct val="0"/>
              </a:spcBef>
              <a:spcAft>
                <a:spcPct val="0"/>
              </a:spcAft>
              <a:defRPr/>
            </a:pPr>
            <a:r>
              <a:rPr lang="fr-FR" sz="2400" kern="0" dirty="0">
                <a:latin typeface="Verdana" panose="020B0604030504040204" pitchFamily="34" charset="0"/>
                <a:ea typeface="Verdana" panose="020B0604030504040204" pitchFamily="34" charset="0"/>
                <a:cs typeface="Verdana" panose="020B0604030504040204" pitchFamily="34" charset="0"/>
              </a:rPr>
              <a:t>Le Comité Département.</a:t>
            </a:r>
          </a:p>
          <a:p>
            <a:pPr lvl="0" defTabSz="457200" fontAlgn="base">
              <a:spcBef>
                <a:spcPct val="0"/>
              </a:spcBef>
              <a:spcAft>
                <a:spcPct val="0"/>
              </a:spcAft>
              <a:defRPr/>
            </a:pPr>
            <a:r>
              <a:rPr lang="fr-FR" sz="2400" kern="0" dirty="0">
                <a:latin typeface="Verdana" panose="020B0604030504040204" pitchFamily="34" charset="0"/>
                <a:ea typeface="Verdana" panose="020B0604030504040204" pitchFamily="34" charset="0"/>
                <a:cs typeface="Verdana" panose="020B0604030504040204" pitchFamily="34" charset="0"/>
              </a:rPr>
              <a:t>Le club.</a:t>
            </a:r>
          </a:p>
          <a:p>
            <a:pPr lvl="0" defTabSz="457200" fontAlgn="base">
              <a:spcBef>
                <a:spcPct val="0"/>
              </a:spcBef>
              <a:spcAft>
                <a:spcPct val="0"/>
              </a:spcAft>
              <a:defRPr/>
            </a:pPr>
            <a:r>
              <a:rPr lang="fr-FR" sz="2400" kern="0" dirty="0">
                <a:latin typeface="Verdana" panose="020B0604030504040204" pitchFamily="34" charset="0"/>
                <a:ea typeface="Verdana" panose="020B0604030504040204" pitchFamily="34" charset="0"/>
                <a:cs typeface="Verdana" panose="020B0604030504040204" pitchFamily="34" charset="0"/>
              </a:rPr>
              <a:t>Les Licenciés.</a:t>
            </a:r>
            <a:endParaRPr lang="fr-FR" sz="2400" kern="0" dirty="0"/>
          </a:p>
          <a:p>
            <a:pPr lvl="0" defTabSz="457200" fontAlgn="base">
              <a:spcBef>
                <a:spcPct val="0"/>
              </a:spcBef>
              <a:spcAft>
                <a:spcPct val="0"/>
              </a:spcAft>
              <a:defRPr/>
            </a:pPr>
            <a:endParaRPr lang="fr-FR" sz="2400" u="sng"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3831638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110E401-2DCD-AA92-0A29-510A312762DB}"/>
            </a:ext>
          </a:extLst>
        </p:cNvPr>
        <p:cNvGrpSpPr/>
        <p:nvPr/>
      </p:nvGrpSpPr>
      <p:grpSpPr>
        <a:xfrm>
          <a:off x="0" y="0"/>
          <a:ext cx="0" cy="0"/>
          <a:chOff x="0" y="0"/>
          <a:chExt cx="0" cy="0"/>
        </a:xfrm>
      </p:grpSpPr>
      <p:pic>
        <p:nvPicPr>
          <p:cNvPr id="2" name="Picture 2" descr="Tomatosphere - Tomatosphère | Poser des questions">
            <a:extLst>
              <a:ext uri="{FF2B5EF4-FFF2-40B4-BE49-F238E27FC236}">
                <a16:creationId xmlns="" xmlns:a16="http://schemas.microsoft.com/office/drawing/2014/main" id="{ECF9A2B0-BE95-73AA-9714-6590D08B3A57}"/>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14499" y="261257"/>
            <a:ext cx="8238573" cy="57120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15980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4518235-F88C-6A7A-E6FB-99A192E5502D}"/>
            </a:ext>
          </a:extLst>
        </p:cNvPr>
        <p:cNvGrpSpPr/>
        <p:nvPr/>
      </p:nvGrpSpPr>
      <p:grpSpPr>
        <a:xfrm>
          <a:off x="0" y="0"/>
          <a:ext cx="0" cy="0"/>
          <a:chOff x="0" y="0"/>
          <a:chExt cx="0" cy="0"/>
        </a:xfrm>
      </p:grpSpPr>
      <p:sp>
        <p:nvSpPr>
          <p:cNvPr id="3" name="ZoneTexte 2">
            <a:extLst>
              <a:ext uri="{FF2B5EF4-FFF2-40B4-BE49-F238E27FC236}">
                <a16:creationId xmlns="" xmlns:a16="http://schemas.microsoft.com/office/drawing/2014/main" id="{2CADE437-FCD3-79BA-4E35-60FE84B69829}"/>
              </a:ext>
            </a:extLst>
          </p:cNvPr>
          <p:cNvSpPr txBox="1"/>
          <p:nvPr/>
        </p:nvSpPr>
        <p:spPr>
          <a:xfrm>
            <a:off x="566057" y="89878"/>
            <a:ext cx="10134600" cy="1846659"/>
          </a:xfrm>
          <a:prstGeom prst="rect">
            <a:avLst/>
          </a:prstGeom>
          <a:noFill/>
        </p:spPr>
        <p:txBody>
          <a:bodyPr wrap="square">
            <a:spAutoFit/>
          </a:bodyPr>
          <a:lstStyle/>
          <a:p>
            <a:pPr algn="ctr"/>
            <a:r>
              <a:rPr lang="fr-FR" sz="3200" dirty="0">
                <a:solidFill>
                  <a:srgbClr val="FF0000"/>
                </a:solidFill>
              </a:rPr>
              <a:t>IMPORTANT</a:t>
            </a:r>
          </a:p>
          <a:p>
            <a:pPr algn="ctr"/>
            <a:r>
              <a:rPr lang="fr-FR" sz="3200" dirty="0">
                <a:solidFill>
                  <a:srgbClr val="FF0000"/>
                </a:solidFill>
              </a:rPr>
              <a:t>La Commission Nationale Sécurité</a:t>
            </a:r>
          </a:p>
          <a:p>
            <a:pPr algn="ctr"/>
            <a:r>
              <a:rPr lang="fr-FR" sz="3200" dirty="0">
                <a:solidFill>
                  <a:srgbClr val="FF0000"/>
                </a:solidFill>
              </a:rPr>
              <a:t>est</a:t>
            </a:r>
          </a:p>
          <a:p>
            <a:pPr algn="ctr"/>
            <a:endParaRPr lang="fr-FR" sz="1800" dirty="0">
              <a:solidFill>
                <a:srgbClr val="FF0000"/>
              </a:solidFill>
            </a:endParaRPr>
          </a:p>
        </p:txBody>
      </p:sp>
      <p:sp>
        <p:nvSpPr>
          <p:cNvPr id="4" name="ZoneTexte 3">
            <a:extLst>
              <a:ext uri="{FF2B5EF4-FFF2-40B4-BE49-F238E27FC236}">
                <a16:creationId xmlns="" xmlns:a16="http://schemas.microsoft.com/office/drawing/2014/main" id="{D1898C6D-26F5-CE7D-8B7F-70BA96275261}"/>
              </a:ext>
            </a:extLst>
          </p:cNvPr>
          <p:cNvSpPr txBox="1"/>
          <p:nvPr/>
        </p:nvSpPr>
        <p:spPr>
          <a:xfrm>
            <a:off x="566057" y="1804810"/>
            <a:ext cx="10602686" cy="2246769"/>
          </a:xfrm>
          <a:prstGeom prst="rect">
            <a:avLst/>
          </a:prstGeom>
          <a:noFill/>
        </p:spPr>
        <p:txBody>
          <a:bodyPr wrap="square">
            <a:spAutoFit/>
          </a:bodyPr>
          <a:lstStyle/>
          <a:p>
            <a:r>
              <a:rPr lang="fr-FR" sz="2800" dirty="0"/>
              <a:t>A l’écoute et répond : </a:t>
            </a:r>
          </a:p>
          <a:p>
            <a:r>
              <a:rPr lang="fr-FR" sz="2800" dirty="0"/>
              <a:t>Aux questions ou demande de tous licenciés</a:t>
            </a:r>
          </a:p>
          <a:p>
            <a:endParaRPr lang="fr-FR" sz="2800" dirty="0"/>
          </a:p>
          <a:p>
            <a:r>
              <a:rPr lang="fr-FR" sz="2800" dirty="0"/>
              <a:t>Peux se déplacer ou faire une Visio sur tout problème aménagement</a:t>
            </a:r>
          </a:p>
          <a:p>
            <a:r>
              <a:rPr lang="fr-FR" sz="2800" dirty="0"/>
              <a:t>Surtout agir avant les travaux</a:t>
            </a:r>
          </a:p>
        </p:txBody>
      </p:sp>
    </p:spTree>
    <p:extLst>
      <p:ext uri="{BB962C8B-B14F-4D97-AF65-F5344CB8AC3E}">
        <p14:creationId xmlns="" xmlns:p14="http://schemas.microsoft.com/office/powerpoint/2010/main" val="252911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FD92A2E-D72A-78FB-EFD9-3A5A65827ADF}"/>
            </a:ext>
          </a:extLst>
        </p:cNvPr>
        <p:cNvGrpSpPr/>
        <p:nvPr/>
      </p:nvGrpSpPr>
      <p:grpSpPr>
        <a:xfrm>
          <a:off x="0" y="0"/>
          <a:ext cx="0" cy="0"/>
          <a:chOff x="0" y="0"/>
          <a:chExt cx="0" cy="0"/>
        </a:xfrm>
      </p:grpSpPr>
      <p:sp>
        <p:nvSpPr>
          <p:cNvPr id="3" name="ZoneTexte 2">
            <a:extLst>
              <a:ext uri="{FF2B5EF4-FFF2-40B4-BE49-F238E27FC236}">
                <a16:creationId xmlns="" xmlns:a16="http://schemas.microsoft.com/office/drawing/2014/main" id="{82D8354E-3E32-7367-7A1A-F4979DCEC2B7}"/>
              </a:ext>
            </a:extLst>
          </p:cNvPr>
          <p:cNvSpPr txBox="1"/>
          <p:nvPr/>
        </p:nvSpPr>
        <p:spPr>
          <a:xfrm>
            <a:off x="566057" y="89878"/>
            <a:ext cx="10134600" cy="1354217"/>
          </a:xfrm>
          <a:prstGeom prst="rect">
            <a:avLst/>
          </a:prstGeom>
          <a:noFill/>
        </p:spPr>
        <p:txBody>
          <a:bodyPr wrap="square">
            <a:spAutoFit/>
          </a:bodyPr>
          <a:lstStyle/>
          <a:p>
            <a:pPr algn="ctr"/>
            <a:r>
              <a:rPr lang="fr-FR" sz="3200" dirty="0">
                <a:solidFill>
                  <a:srgbClr val="FF0000"/>
                </a:solidFill>
              </a:rPr>
              <a:t>IMPORTANT</a:t>
            </a:r>
          </a:p>
          <a:p>
            <a:pPr algn="ctr"/>
            <a:r>
              <a:rPr lang="fr-FR" sz="3200" dirty="0">
                <a:solidFill>
                  <a:srgbClr val="FF0000"/>
                </a:solidFill>
              </a:rPr>
              <a:t>La Commission Nationale Sécurité</a:t>
            </a:r>
          </a:p>
          <a:p>
            <a:pPr algn="ctr"/>
            <a:endParaRPr lang="fr-FR" sz="1800" dirty="0">
              <a:solidFill>
                <a:srgbClr val="FF0000"/>
              </a:solidFill>
            </a:endParaRPr>
          </a:p>
        </p:txBody>
      </p:sp>
      <p:sp>
        <p:nvSpPr>
          <p:cNvPr id="4" name="ZoneTexte 3">
            <a:extLst>
              <a:ext uri="{FF2B5EF4-FFF2-40B4-BE49-F238E27FC236}">
                <a16:creationId xmlns="" xmlns:a16="http://schemas.microsoft.com/office/drawing/2014/main" id="{95073238-8AE4-F02E-81F6-A9C99E77D3ED}"/>
              </a:ext>
            </a:extLst>
          </p:cNvPr>
          <p:cNvSpPr txBox="1"/>
          <p:nvPr/>
        </p:nvSpPr>
        <p:spPr>
          <a:xfrm>
            <a:off x="2286000" y="1717725"/>
            <a:ext cx="10602686" cy="3108543"/>
          </a:xfrm>
          <a:prstGeom prst="rect">
            <a:avLst/>
          </a:prstGeom>
          <a:noFill/>
        </p:spPr>
        <p:txBody>
          <a:bodyPr wrap="square">
            <a:spAutoFit/>
          </a:bodyPr>
          <a:lstStyle/>
          <a:p>
            <a:pPr algn="ctr"/>
            <a:r>
              <a:rPr lang="fr-FR" sz="2800" b="1" dirty="0"/>
              <a:t>Pour 2026 </a:t>
            </a:r>
          </a:p>
          <a:p>
            <a:pPr algn="ctr"/>
            <a:r>
              <a:rPr lang="fr-FR" sz="2800" dirty="0"/>
              <a:t>Nous allons tester de la formation à distante</a:t>
            </a:r>
          </a:p>
          <a:p>
            <a:pPr marL="342900" indent="-342900" algn="ctr">
              <a:buFontTx/>
              <a:buChar char="-"/>
            </a:pPr>
            <a:r>
              <a:rPr lang="fr-FR" sz="2800" dirty="0"/>
              <a:t>Une partie via un questionnaire</a:t>
            </a:r>
          </a:p>
          <a:p>
            <a:pPr marL="342900" indent="-342900" algn="ctr">
              <a:buFontTx/>
              <a:buChar char="-"/>
            </a:pPr>
            <a:r>
              <a:rPr lang="fr-FR" sz="2800" dirty="0"/>
              <a:t>Une partie sur place ou en Visio</a:t>
            </a:r>
          </a:p>
          <a:p>
            <a:pPr marL="342900" indent="-342900" algn="ctr">
              <a:buFontTx/>
              <a:buChar char="-"/>
            </a:pPr>
            <a:endParaRPr lang="fr-FR" sz="2800" dirty="0"/>
          </a:p>
          <a:p>
            <a:pPr marL="342900" indent="-342900" algn="ctr">
              <a:buFontTx/>
              <a:buChar char="-"/>
            </a:pPr>
            <a:r>
              <a:rPr lang="fr-FR" sz="2800" dirty="0"/>
              <a:t>Par exemple : que pouvez vous dire de cette photo?</a:t>
            </a:r>
          </a:p>
          <a:p>
            <a:endParaRPr lang="fr-FR" sz="2800" dirty="0"/>
          </a:p>
        </p:txBody>
      </p:sp>
      <p:pic>
        <p:nvPicPr>
          <p:cNvPr id="2" name="Image 1">
            <a:extLst>
              <a:ext uri="{FF2B5EF4-FFF2-40B4-BE49-F238E27FC236}">
                <a16:creationId xmlns="" xmlns:a16="http://schemas.microsoft.com/office/drawing/2014/main" id="{7F889D7F-7C0B-961C-4270-95BA09CACC60}"/>
              </a:ext>
            </a:extLst>
          </p:cNvPr>
          <p:cNvPicPr>
            <a:picLocks noChangeAspect="1"/>
          </p:cNvPicPr>
          <p:nvPr/>
        </p:nvPicPr>
        <p:blipFill>
          <a:blip r:embed="rId3"/>
          <a:stretch>
            <a:fillRect/>
          </a:stretch>
        </p:blipFill>
        <p:spPr>
          <a:xfrm>
            <a:off x="297543" y="1166842"/>
            <a:ext cx="3619047" cy="4825396"/>
          </a:xfrm>
          <a:prstGeom prst="rect">
            <a:avLst/>
          </a:prstGeom>
        </p:spPr>
      </p:pic>
    </p:spTree>
    <p:extLst>
      <p:ext uri="{BB962C8B-B14F-4D97-AF65-F5344CB8AC3E}">
        <p14:creationId xmlns="" xmlns:p14="http://schemas.microsoft.com/office/powerpoint/2010/main" val="2451193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56DF1A7-0F32-92A4-6189-F690989E4628}"/>
            </a:ext>
          </a:extLst>
        </p:cNvPr>
        <p:cNvGrpSpPr/>
        <p:nvPr/>
      </p:nvGrpSpPr>
      <p:grpSpPr>
        <a:xfrm>
          <a:off x="0" y="0"/>
          <a:ext cx="0" cy="0"/>
          <a:chOff x="0" y="0"/>
          <a:chExt cx="0" cy="0"/>
        </a:xfrm>
      </p:grpSpPr>
      <p:sp>
        <p:nvSpPr>
          <p:cNvPr id="6" name="ZoneTexte 5">
            <a:extLst>
              <a:ext uri="{FF2B5EF4-FFF2-40B4-BE49-F238E27FC236}">
                <a16:creationId xmlns="" xmlns:a16="http://schemas.microsoft.com/office/drawing/2014/main" id="{3B351B1C-A9C5-0797-6347-D328CF29CF71}"/>
              </a:ext>
            </a:extLst>
          </p:cNvPr>
          <p:cNvSpPr txBox="1"/>
          <p:nvPr/>
        </p:nvSpPr>
        <p:spPr>
          <a:xfrm>
            <a:off x="297543" y="379720"/>
            <a:ext cx="11596914" cy="1323439"/>
          </a:xfrm>
          <a:prstGeom prst="rect">
            <a:avLst/>
          </a:prstGeom>
          <a:noFill/>
        </p:spPr>
        <p:txBody>
          <a:bodyPr wrap="square">
            <a:spAutoFit/>
          </a:bodyPr>
          <a:lstStyle/>
          <a:p>
            <a:pPr algn="ctr"/>
            <a:r>
              <a:rPr lang="fr-FR" sz="4800" b="1" dirty="0">
                <a:solidFill>
                  <a:schemeClr val="accent1">
                    <a:lumMod val="75000"/>
                  </a:schemeClr>
                </a:solidFill>
              </a:rPr>
              <a:t>La Commission Nationale</a:t>
            </a:r>
          </a:p>
          <a:p>
            <a:pPr algn="ctr"/>
            <a:endParaRPr lang="fr-FR" sz="3200" b="1" dirty="0"/>
          </a:p>
        </p:txBody>
      </p:sp>
      <p:sp>
        <p:nvSpPr>
          <p:cNvPr id="3" name="ZoneTexte 2">
            <a:extLst>
              <a:ext uri="{FF2B5EF4-FFF2-40B4-BE49-F238E27FC236}">
                <a16:creationId xmlns="" xmlns:a16="http://schemas.microsoft.com/office/drawing/2014/main" id="{5D48D517-6301-AE1C-571A-19AFF8109BAF}"/>
              </a:ext>
            </a:extLst>
          </p:cNvPr>
          <p:cNvSpPr txBox="1"/>
          <p:nvPr/>
        </p:nvSpPr>
        <p:spPr>
          <a:xfrm>
            <a:off x="2380343" y="1166842"/>
            <a:ext cx="6096000" cy="4524315"/>
          </a:xfrm>
          <a:prstGeom prst="rect">
            <a:avLst/>
          </a:prstGeom>
          <a:noFill/>
        </p:spPr>
        <p:txBody>
          <a:bodyPr wrap="square">
            <a:spAutoFit/>
          </a:bodyPr>
          <a:lstStyle/>
          <a:p>
            <a:pPr algn="ctr"/>
            <a:r>
              <a:rPr lang="fr-FR" sz="2400" b="1" dirty="0"/>
              <a:t>Membres :</a:t>
            </a:r>
          </a:p>
          <a:p>
            <a:pPr algn="ctr"/>
            <a:endParaRPr lang="fr-FR" sz="2400" dirty="0"/>
          </a:p>
          <a:p>
            <a:pPr algn="ctr"/>
            <a:r>
              <a:rPr lang="fr-FR" sz="2400" dirty="0"/>
              <a:t>Monique LORIDE           Eure</a:t>
            </a:r>
          </a:p>
          <a:p>
            <a:pPr algn="ctr"/>
            <a:r>
              <a:rPr lang="fr-FR" sz="2400" dirty="0"/>
              <a:t>Jean-Claude HAMON   Côtes-d’Armor</a:t>
            </a:r>
          </a:p>
          <a:p>
            <a:pPr algn="ctr"/>
            <a:r>
              <a:rPr lang="fr-FR" sz="2400" dirty="0"/>
              <a:t>Steve JACKSON           Tarn</a:t>
            </a:r>
          </a:p>
          <a:p>
            <a:pPr algn="ctr"/>
            <a:r>
              <a:rPr lang="fr-FR" sz="2400" dirty="0"/>
              <a:t>Michel LINDET              Seine Maritime</a:t>
            </a:r>
          </a:p>
          <a:p>
            <a:pPr algn="ctr"/>
            <a:r>
              <a:rPr lang="fr-FR" sz="2400" dirty="0"/>
              <a:t>Denis VITIEL                    Isère</a:t>
            </a:r>
          </a:p>
          <a:p>
            <a:pPr algn="ctr"/>
            <a:endParaRPr lang="fr-FR" sz="2400" dirty="0"/>
          </a:p>
          <a:p>
            <a:pPr algn="ctr"/>
            <a:r>
              <a:rPr lang="fr-FR" sz="2400" b="1" dirty="0"/>
              <a:t>Groupe de travail</a:t>
            </a:r>
            <a:r>
              <a:rPr lang="fr-FR" sz="2400" dirty="0"/>
              <a:t> :</a:t>
            </a:r>
          </a:p>
          <a:p>
            <a:pPr algn="ctr"/>
            <a:r>
              <a:rPr lang="fr-FR" sz="2400" dirty="0"/>
              <a:t>André CLASTRE          Loire</a:t>
            </a:r>
          </a:p>
          <a:p>
            <a:pPr algn="ctr"/>
            <a:r>
              <a:rPr lang="fr-FR" sz="2400" dirty="0"/>
              <a:t>       Jean-René MERCIER   Bouches du Rhône</a:t>
            </a:r>
          </a:p>
          <a:p>
            <a:pPr algn="ctr"/>
            <a:r>
              <a:rPr lang="fr-FR" sz="2400" dirty="0"/>
              <a:t>Jean-François LEBLANC   Isère</a:t>
            </a:r>
          </a:p>
        </p:txBody>
      </p:sp>
    </p:spTree>
    <p:extLst>
      <p:ext uri="{BB962C8B-B14F-4D97-AF65-F5344CB8AC3E}">
        <p14:creationId xmlns="" xmlns:p14="http://schemas.microsoft.com/office/powerpoint/2010/main" val="122774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EFA549C-0C5F-FDC8-1F93-AC4A7F0A2C69}"/>
            </a:ext>
          </a:extLst>
        </p:cNvPr>
        <p:cNvGrpSpPr/>
        <p:nvPr/>
      </p:nvGrpSpPr>
      <p:grpSpPr>
        <a:xfrm>
          <a:off x="0" y="0"/>
          <a:ext cx="0" cy="0"/>
          <a:chOff x="0" y="0"/>
          <a:chExt cx="0" cy="0"/>
        </a:xfrm>
      </p:grpSpPr>
      <p:sp>
        <p:nvSpPr>
          <p:cNvPr id="3" name="ZoneTexte 2">
            <a:extLst>
              <a:ext uri="{FF2B5EF4-FFF2-40B4-BE49-F238E27FC236}">
                <a16:creationId xmlns="" xmlns:a16="http://schemas.microsoft.com/office/drawing/2014/main" id="{BBEFFC8B-D1CA-CE35-8F2A-D998268BCED5}"/>
              </a:ext>
            </a:extLst>
          </p:cNvPr>
          <p:cNvSpPr txBox="1"/>
          <p:nvPr/>
        </p:nvSpPr>
        <p:spPr>
          <a:xfrm>
            <a:off x="566057" y="89878"/>
            <a:ext cx="10134600" cy="1846659"/>
          </a:xfrm>
          <a:prstGeom prst="rect">
            <a:avLst/>
          </a:prstGeom>
          <a:noFill/>
        </p:spPr>
        <p:txBody>
          <a:bodyPr wrap="square">
            <a:spAutoFit/>
          </a:bodyPr>
          <a:lstStyle/>
          <a:p>
            <a:pPr algn="ctr"/>
            <a:r>
              <a:rPr lang="fr-FR" sz="3200" dirty="0">
                <a:solidFill>
                  <a:srgbClr val="FF0000"/>
                </a:solidFill>
              </a:rPr>
              <a:t>IMPORTANT</a:t>
            </a:r>
          </a:p>
          <a:p>
            <a:pPr algn="ctr"/>
            <a:r>
              <a:rPr lang="fr-FR" sz="3200" dirty="0">
                <a:solidFill>
                  <a:srgbClr val="FF0000"/>
                </a:solidFill>
              </a:rPr>
              <a:t>Sur chaque bulletin d’inscription à une manifestation doit figurer la phrase </a:t>
            </a:r>
          </a:p>
          <a:p>
            <a:pPr algn="ctr"/>
            <a:endParaRPr lang="fr-FR" sz="1800" dirty="0">
              <a:solidFill>
                <a:srgbClr val="FF0000"/>
              </a:solidFill>
            </a:endParaRPr>
          </a:p>
        </p:txBody>
      </p:sp>
      <p:sp>
        <p:nvSpPr>
          <p:cNvPr id="4" name="ZoneTexte 3">
            <a:extLst>
              <a:ext uri="{FF2B5EF4-FFF2-40B4-BE49-F238E27FC236}">
                <a16:creationId xmlns="" xmlns:a16="http://schemas.microsoft.com/office/drawing/2014/main" id="{AB7AA10F-D522-83CA-0DC1-EC8D949B45DA}"/>
              </a:ext>
            </a:extLst>
          </p:cNvPr>
          <p:cNvSpPr txBox="1"/>
          <p:nvPr/>
        </p:nvSpPr>
        <p:spPr>
          <a:xfrm>
            <a:off x="2387600" y="1804810"/>
            <a:ext cx="6096000" cy="4380495"/>
          </a:xfrm>
          <a:prstGeom prst="rect">
            <a:avLst/>
          </a:prstGeom>
          <a:noFill/>
        </p:spPr>
        <p:txBody>
          <a:bodyPr wrap="square">
            <a:spAutoFit/>
          </a:bodyPr>
          <a:lstStyle/>
          <a:p>
            <a:r>
              <a:rPr lang="fr-FR" sz="1800" dirty="0"/>
              <a:t>J’atteste sur l'honneur,</a:t>
            </a:r>
          </a:p>
          <a:p>
            <a:r>
              <a:rPr lang="fr-FR" sz="1800" dirty="0"/>
              <a:t> </a:t>
            </a:r>
          </a:p>
          <a:p>
            <a:r>
              <a:rPr lang="fr-FR" sz="1800" dirty="0">
                <a:sym typeface="Wingdings" panose="05000000000000000000" pitchFamily="2" charset="2"/>
              </a:rPr>
              <a:t></a:t>
            </a:r>
            <a:r>
              <a:rPr lang="fr-FR" sz="1800" dirty="0"/>
              <a:t> être en condition physique suffisante </a:t>
            </a:r>
          </a:p>
          <a:p>
            <a:r>
              <a:rPr lang="fr-FR" sz="1800" dirty="0"/>
              <a:t>pour effectuer le parcours que j'ai choisi</a:t>
            </a:r>
          </a:p>
          <a:p>
            <a:r>
              <a:rPr lang="fr-FR" sz="1800" dirty="0"/>
              <a:t> </a:t>
            </a:r>
          </a:p>
          <a:p>
            <a:r>
              <a:rPr lang="fr-FR" sz="1800" dirty="0">
                <a:sym typeface="Wingdings" panose="05000000000000000000" pitchFamily="2" charset="2"/>
              </a:rPr>
              <a:t></a:t>
            </a:r>
            <a:r>
              <a:rPr lang="fr-FR" sz="1800" dirty="0"/>
              <a:t> avoir pris connaissance des difficultés du parcours</a:t>
            </a:r>
          </a:p>
          <a:p>
            <a:r>
              <a:rPr lang="fr-FR" sz="1800" dirty="0"/>
              <a:t> et des consignes de sécurité.</a:t>
            </a:r>
          </a:p>
          <a:p>
            <a:r>
              <a:rPr lang="fr-FR" sz="1800" dirty="0"/>
              <a:t> </a:t>
            </a:r>
          </a:p>
          <a:p>
            <a:pPr>
              <a:lnSpc>
                <a:spcPct val="107000"/>
              </a:lnSpc>
              <a:spcAft>
                <a:spcPts val="800"/>
              </a:spcAft>
            </a:pPr>
            <a:r>
              <a:rPr lang="fr-FR" sz="18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Couvre l’organisateur des vélos non conformes au Code de la route, non-respect du Code de la route en général et du débridage des VAE</a:t>
            </a:r>
            <a:r>
              <a:rPr lang="fr-FR" sz="1800" dirty="0">
                <a:latin typeface="Comic Sans MS" panose="030F0702030302020204" pitchFamily="66" charset="0"/>
                <a:ea typeface="Calibri" panose="020F0502020204030204" pitchFamily="34" charset="0"/>
                <a:cs typeface="Times New Roman" panose="02020603050405020304" pitchFamily="18" charset="0"/>
              </a:rPr>
              <a:t>) </a:t>
            </a:r>
          </a:p>
          <a:p>
            <a:pPr>
              <a:lnSpc>
                <a:spcPct val="107000"/>
              </a:lnSpc>
              <a:spcAft>
                <a:spcPts val="800"/>
              </a:spcAft>
            </a:pPr>
            <a:endParaRPr lang="fr-FR" sz="1800" dirty="0">
              <a:latin typeface="Comic Sans MS" panose="030F0702030302020204"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fr-FR" sz="1800" dirty="0">
                <a:latin typeface="Comic Sans MS" panose="030F0702030302020204" pitchFamily="66" charset="0"/>
                <a:ea typeface="Calibri" panose="020F0502020204030204" pitchFamily="34" charset="0"/>
                <a:cs typeface="Times New Roman" panose="02020603050405020304" pitchFamily="18" charset="0"/>
              </a:rPr>
              <a:t>      </a:t>
            </a:r>
            <a:r>
              <a:rPr lang="fr-FR" sz="18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Encore faut-il afficher les consignes</a:t>
            </a:r>
          </a:p>
          <a:p>
            <a:pPr algn="ctr">
              <a:lnSpc>
                <a:spcPct val="107000"/>
              </a:lnSpc>
              <a:spcAft>
                <a:spcPts val="800"/>
              </a:spcAft>
            </a:pPr>
            <a:r>
              <a:rPr lang="fr-FR" sz="1800" dirty="0">
                <a:latin typeface="Comic Sans MS" panose="030F0702030302020204" pitchFamily="66" charset="0"/>
                <a:ea typeface="Calibri" panose="020F0502020204030204" pitchFamily="34" charset="0"/>
                <a:cs typeface="Times New Roman" panose="02020603050405020304" pitchFamily="18" charset="0"/>
              </a:rPr>
              <a:t>               (Affiches en A4 FFCT)</a:t>
            </a:r>
            <a:endParaRPr lang="fr-FR" dirty="0"/>
          </a:p>
        </p:txBody>
      </p:sp>
    </p:spTree>
    <p:extLst>
      <p:ext uri="{BB962C8B-B14F-4D97-AF65-F5344CB8AC3E}">
        <p14:creationId xmlns="" xmlns:p14="http://schemas.microsoft.com/office/powerpoint/2010/main" val="3277281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4A3AE2E-2D03-08D1-E1FA-B60134A0BE22}"/>
            </a:ext>
          </a:extLst>
        </p:cNvPr>
        <p:cNvGrpSpPr/>
        <p:nvPr/>
      </p:nvGrpSpPr>
      <p:grpSpPr>
        <a:xfrm>
          <a:off x="0" y="0"/>
          <a:ext cx="0" cy="0"/>
          <a:chOff x="0" y="0"/>
          <a:chExt cx="0" cy="0"/>
        </a:xfrm>
      </p:grpSpPr>
      <p:pic>
        <p:nvPicPr>
          <p:cNvPr id="2" name="Image 1">
            <a:extLst>
              <a:ext uri="{FF2B5EF4-FFF2-40B4-BE49-F238E27FC236}">
                <a16:creationId xmlns="" xmlns:a16="http://schemas.microsoft.com/office/drawing/2014/main" id="{E5340324-17B7-C8B5-CF56-1F373A83A3DF}"/>
              </a:ext>
            </a:extLst>
          </p:cNvPr>
          <p:cNvPicPr>
            <a:picLocks noChangeAspect="1"/>
          </p:cNvPicPr>
          <p:nvPr/>
        </p:nvPicPr>
        <p:blipFill>
          <a:blip r:embed="rId3"/>
          <a:stretch>
            <a:fillRect/>
          </a:stretch>
        </p:blipFill>
        <p:spPr>
          <a:xfrm>
            <a:off x="0" y="-1"/>
            <a:ext cx="12192000" cy="6858001"/>
          </a:xfrm>
          <a:prstGeom prst="rect">
            <a:avLst/>
          </a:prstGeom>
        </p:spPr>
      </p:pic>
    </p:spTree>
    <p:extLst>
      <p:ext uri="{BB962C8B-B14F-4D97-AF65-F5344CB8AC3E}">
        <p14:creationId xmlns="" xmlns:p14="http://schemas.microsoft.com/office/powerpoint/2010/main" val="2213562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F5E9075-37DC-48C9-7523-8A75D661F8BD}"/>
            </a:ext>
          </a:extLst>
        </p:cNvPr>
        <p:cNvGrpSpPr/>
        <p:nvPr/>
      </p:nvGrpSpPr>
      <p:grpSpPr>
        <a:xfrm>
          <a:off x="0" y="0"/>
          <a:ext cx="0" cy="0"/>
          <a:chOff x="0" y="0"/>
          <a:chExt cx="0" cy="0"/>
        </a:xfrm>
      </p:grpSpPr>
      <p:pic>
        <p:nvPicPr>
          <p:cNvPr id="3" name="Image 2">
            <a:extLst>
              <a:ext uri="{FF2B5EF4-FFF2-40B4-BE49-F238E27FC236}">
                <a16:creationId xmlns="" xmlns:a16="http://schemas.microsoft.com/office/drawing/2014/main" id="{12F87F5B-F554-0735-CCEE-F9EB55280A0D}"/>
              </a:ext>
            </a:extLst>
          </p:cNvPr>
          <p:cNvPicPr>
            <a:picLocks noChangeAspect="1"/>
          </p:cNvPicPr>
          <p:nvPr/>
        </p:nvPicPr>
        <p:blipFill>
          <a:blip r:embed="rId3"/>
          <a:stretch>
            <a:fillRect/>
          </a:stretch>
        </p:blipFill>
        <p:spPr>
          <a:xfrm>
            <a:off x="823034" y="174171"/>
            <a:ext cx="8914588" cy="5617029"/>
          </a:xfrm>
          <a:prstGeom prst="rect">
            <a:avLst/>
          </a:prstGeom>
        </p:spPr>
      </p:pic>
    </p:spTree>
    <p:extLst>
      <p:ext uri="{BB962C8B-B14F-4D97-AF65-F5344CB8AC3E}">
        <p14:creationId xmlns="" xmlns:p14="http://schemas.microsoft.com/office/powerpoint/2010/main" val="3881445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535776E-7EB8-C318-D105-3FC1E31C74FA}"/>
            </a:ext>
          </a:extLst>
        </p:cNvPr>
        <p:cNvGrpSpPr/>
        <p:nvPr/>
      </p:nvGrpSpPr>
      <p:grpSpPr>
        <a:xfrm>
          <a:off x="0" y="0"/>
          <a:ext cx="0" cy="0"/>
          <a:chOff x="0" y="0"/>
          <a:chExt cx="0" cy="0"/>
        </a:xfrm>
      </p:grpSpPr>
      <p:sp>
        <p:nvSpPr>
          <p:cNvPr id="3" name="ZoneTexte 2">
            <a:extLst>
              <a:ext uri="{FF2B5EF4-FFF2-40B4-BE49-F238E27FC236}">
                <a16:creationId xmlns="" xmlns:a16="http://schemas.microsoft.com/office/drawing/2014/main" id="{9890F760-CCB9-9CAE-F293-763F973D93BB}"/>
              </a:ext>
            </a:extLst>
          </p:cNvPr>
          <p:cNvSpPr txBox="1"/>
          <p:nvPr/>
        </p:nvSpPr>
        <p:spPr>
          <a:xfrm>
            <a:off x="522513" y="1434183"/>
            <a:ext cx="11371943" cy="3908762"/>
          </a:xfrm>
          <a:prstGeom prst="rect">
            <a:avLst/>
          </a:prstGeom>
          <a:noFill/>
        </p:spPr>
        <p:txBody>
          <a:bodyPr wrap="square">
            <a:spAutoFit/>
          </a:bodyPr>
          <a:lstStyle/>
          <a:p>
            <a:pPr lvl="0" algn="ctr" defTabSz="457200" fontAlgn="base">
              <a:spcBef>
                <a:spcPct val="0"/>
              </a:spcBef>
              <a:spcAft>
                <a:spcPct val="0"/>
              </a:spcAft>
              <a:defRPr/>
            </a:pPr>
            <a:r>
              <a:rPr lang="fr-FR" sz="3200" dirty="0">
                <a:ea typeface="Verdana" panose="020B0604030504040204" pitchFamily="34" charset="0"/>
                <a:cs typeface="Verdana" panose="020B0604030504040204" pitchFamily="34" charset="0"/>
              </a:rPr>
              <a:t>La Commission Nationale Sécurité est la représentante de la Fédération auprès de l’Etat et des Administrations pour une meilleure prise en compte de la sécurité routière cycliste et l’amélioration des textes et décrets en vigueur</a:t>
            </a:r>
          </a:p>
          <a:p>
            <a:pPr lvl="0" algn="ctr" defTabSz="457200" fontAlgn="base">
              <a:spcBef>
                <a:spcPct val="0"/>
              </a:spcBef>
              <a:spcAft>
                <a:spcPct val="0"/>
              </a:spcAft>
              <a:defRPr/>
            </a:pPr>
            <a:endParaRPr lang="fr-FR" sz="3200" dirty="0">
              <a:ea typeface="Verdana" panose="020B0604030504040204" pitchFamily="34" charset="0"/>
              <a:cs typeface="Verdana" panose="020B0604030504040204" pitchFamily="34" charset="0"/>
            </a:endParaRPr>
          </a:p>
          <a:p>
            <a:pPr lvl="0" algn="ctr" defTabSz="457200" fontAlgn="base">
              <a:spcBef>
                <a:spcPct val="0"/>
              </a:spcBef>
              <a:spcAft>
                <a:spcPct val="0"/>
              </a:spcAft>
              <a:defRPr/>
            </a:pPr>
            <a:r>
              <a:rPr lang="fr-FR" sz="3200" dirty="0">
                <a:ea typeface="Verdana" panose="020B0604030504040204" pitchFamily="34" charset="0"/>
                <a:cs typeface="Verdana" panose="020B0604030504040204" pitchFamily="34" charset="0"/>
              </a:rPr>
              <a:t>Elle recueille et diffuse par le biais des Délégués Sécurité CoReg toutes les informations nécessaires à la sécurité</a:t>
            </a:r>
          </a:p>
          <a:p>
            <a:pPr algn="ctr"/>
            <a:endParaRPr lang="fr-FR" sz="2400" dirty="0"/>
          </a:p>
        </p:txBody>
      </p:sp>
    </p:spTree>
    <p:extLst>
      <p:ext uri="{BB962C8B-B14F-4D97-AF65-F5344CB8AC3E}">
        <p14:creationId xmlns="" xmlns:p14="http://schemas.microsoft.com/office/powerpoint/2010/main" val="2547800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8F75053-CF02-F8B5-F149-FA88C33314A4}"/>
            </a:ext>
          </a:extLst>
        </p:cNvPr>
        <p:cNvGrpSpPr/>
        <p:nvPr/>
      </p:nvGrpSpPr>
      <p:grpSpPr>
        <a:xfrm>
          <a:off x="0" y="0"/>
          <a:ext cx="0" cy="0"/>
          <a:chOff x="0" y="0"/>
          <a:chExt cx="0" cy="0"/>
        </a:xfrm>
      </p:grpSpPr>
      <p:sp>
        <p:nvSpPr>
          <p:cNvPr id="3" name="ZoneTexte 2">
            <a:extLst>
              <a:ext uri="{FF2B5EF4-FFF2-40B4-BE49-F238E27FC236}">
                <a16:creationId xmlns="" xmlns:a16="http://schemas.microsoft.com/office/drawing/2014/main" id="{BBD43ACF-8E5C-7DDF-37DF-30E896EEB11E}"/>
              </a:ext>
            </a:extLst>
          </p:cNvPr>
          <p:cNvSpPr txBox="1"/>
          <p:nvPr/>
        </p:nvSpPr>
        <p:spPr>
          <a:xfrm>
            <a:off x="410028" y="0"/>
            <a:ext cx="11371943" cy="769441"/>
          </a:xfrm>
          <a:prstGeom prst="rect">
            <a:avLst/>
          </a:prstGeom>
          <a:noFill/>
        </p:spPr>
        <p:txBody>
          <a:bodyPr wrap="square">
            <a:spAutoFit/>
          </a:bodyPr>
          <a:lstStyle/>
          <a:p>
            <a:pPr lvl="0" algn="ctr" defTabSz="457200" fontAlgn="base">
              <a:spcBef>
                <a:spcPct val="0"/>
              </a:spcBef>
              <a:spcAft>
                <a:spcPct val="0"/>
              </a:spcAft>
              <a:defRPr/>
            </a:pPr>
            <a:r>
              <a:rPr lang="fr-FR" sz="4400" b="1" dirty="0">
                <a:solidFill>
                  <a:schemeClr val="accent1">
                    <a:lumMod val="75000"/>
                  </a:schemeClr>
                </a:solidFill>
              </a:rPr>
              <a:t>Les Interlocuteurs</a:t>
            </a:r>
            <a:endParaRPr lang="fr-FR" sz="4400" dirty="0"/>
          </a:p>
        </p:txBody>
      </p:sp>
      <p:sp>
        <p:nvSpPr>
          <p:cNvPr id="4" name="ZoneTexte 3">
            <a:extLst>
              <a:ext uri="{FF2B5EF4-FFF2-40B4-BE49-F238E27FC236}">
                <a16:creationId xmlns="" xmlns:a16="http://schemas.microsoft.com/office/drawing/2014/main" id="{F9E60CAD-A317-87DD-7274-D4F0969718B2}"/>
              </a:ext>
            </a:extLst>
          </p:cNvPr>
          <p:cNvSpPr txBox="1"/>
          <p:nvPr/>
        </p:nvSpPr>
        <p:spPr>
          <a:xfrm>
            <a:off x="1680027" y="1228397"/>
            <a:ext cx="8831944" cy="4401205"/>
          </a:xfrm>
          <a:prstGeom prst="rect">
            <a:avLst/>
          </a:prstGeom>
          <a:noFill/>
        </p:spPr>
        <p:txBody>
          <a:bodyPr wrap="square">
            <a:spAutoFit/>
          </a:bodyPr>
          <a:lstStyle/>
          <a:p>
            <a:pPr algn="ctr"/>
            <a:r>
              <a:rPr lang="fr-FR" sz="2000" u="sng" dirty="0"/>
              <a:t>Le Ministère des Sports.</a:t>
            </a:r>
          </a:p>
          <a:p>
            <a:pPr algn="ctr"/>
            <a:r>
              <a:rPr lang="fr-FR" sz="2000" u="sng" dirty="0"/>
              <a:t>Le Ministère de l’Intérieur.</a:t>
            </a:r>
          </a:p>
          <a:p>
            <a:pPr algn="ctr"/>
            <a:r>
              <a:rPr lang="fr-FR" sz="2000" dirty="0"/>
              <a:t>La Direction de la Sécurité Routière.</a:t>
            </a:r>
          </a:p>
          <a:p>
            <a:pPr algn="ctr"/>
            <a:r>
              <a:rPr lang="fr-FR" sz="2000" dirty="0">
                <a:hlinkClick r:id="rId3">
                  <a:extLst>
                    <a:ext uri="{A12FA001-AC4F-418D-AE19-62706E023703}">
                      <ahyp:hlinkClr xmlns="" xmlns:ahyp="http://schemas.microsoft.com/office/drawing/2018/hyperlinkcolor" val="tx"/>
                    </a:ext>
                  </a:extLst>
                </a:hlinkClick>
              </a:rPr>
              <a:t>Ministère de l'Éducation nationale</a:t>
            </a:r>
            <a:r>
              <a:rPr lang="fr-FR" sz="2000" dirty="0"/>
              <a:t>.</a:t>
            </a:r>
          </a:p>
          <a:p>
            <a:pPr lvl="0" eaLnBrk="0" fontAlgn="base" hangingPunct="0">
              <a:spcBef>
                <a:spcPct val="0"/>
              </a:spcBef>
              <a:spcAft>
                <a:spcPct val="0"/>
              </a:spcAft>
            </a:pPr>
            <a:r>
              <a:rPr lang="fr-FR" altLang="fr-FR" sz="2000" u="sng" dirty="0">
                <a:latin typeface="Arial" panose="020B0604020202020204" pitchFamily="34" charset="0"/>
                <a:hlinkClick r:id="rId4">
                  <a:extLst>
                    <a:ext uri="{A12FA001-AC4F-418D-AE19-62706E023703}">
                      <ahyp:hlinkClr xmlns="" xmlns:ahyp="http://schemas.microsoft.com/office/drawing/2018/hyperlinkcolor" val="tx"/>
                    </a:ext>
                  </a:extLst>
                </a:hlinkClick>
              </a:rPr>
              <a:t>Ministères Aménagement du territoire Transition écologique</a:t>
            </a:r>
          </a:p>
          <a:p>
            <a:pPr eaLnBrk="0" fontAlgn="base" hangingPunct="0">
              <a:spcBef>
                <a:spcPct val="0"/>
              </a:spcBef>
              <a:spcAft>
                <a:spcPct val="0"/>
              </a:spcAft>
            </a:pPr>
            <a:r>
              <a:rPr lang="fr-FR" sz="2000" dirty="0"/>
              <a:t>DGITM Direction Générale des Infrastructures, des Transports et de la Mer</a:t>
            </a:r>
            <a:endParaRPr lang="fr-FR" altLang="fr-FR" sz="2000" u="sng" dirty="0">
              <a:latin typeface="Arial" panose="020B0604020202020204" pitchFamily="34" charset="0"/>
              <a:hlinkClick r:id="rId4">
                <a:extLst>
                  <a:ext uri="{A12FA001-AC4F-418D-AE19-62706E023703}">
                    <ahyp:hlinkClr xmlns="" xmlns:ahyp="http://schemas.microsoft.com/office/drawing/2018/hyperlinkcolor" val="tx"/>
                  </a:ext>
                </a:extLst>
              </a:hlinkClick>
            </a:endParaRPr>
          </a:p>
          <a:p>
            <a:pPr algn="ctr"/>
            <a:r>
              <a:rPr lang="fr-FR" sz="2000" u="sng" dirty="0"/>
              <a:t>Ministre de la Sécurité du quotidien.</a:t>
            </a:r>
          </a:p>
          <a:p>
            <a:pPr algn="ctr"/>
            <a:r>
              <a:rPr lang="fr-FR" sz="2000" u="sng" dirty="0"/>
              <a:t>Le CEREMA </a:t>
            </a:r>
            <a:r>
              <a:rPr lang="fr-FR" sz="2000" dirty="0"/>
              <a:t>(Centre d’Etude et d’expertise sur les Risques, l’Environnement, la Mobilité et l’Aménagement)</a:t>
            </a:r>
          </a:p>
          <a:p>
            <a:pPr algn="ctr"/>
            <a:r>
              <a:rPr lang="fr-FR" sz="2000" u="sng" dirty="0"/>
              <a:t>Réseau Vélo &amp; Marche</a:t>
            </a:r>
          </a:p>
          <a:p>
            <a:pPr algn="ctr"/>
            <a:r>
              <a:rPr lang="fr-FR" sz="2000" dirty="0"/>
              <a:t> Fusion de Vélo &amp; Territoires et Club des Villes et Territoires Cyclables et marchable</a:t>
            </a:r>
          </a:p>
          <a:p>
            <a:pPr algn="ctr"/>
            <a:r>
              <a:rPr lang="fr-FR" sz="2000" u="sng" dirty="0"/>
              <a:t>AF3V</a:t>
            </a:r>
            <a:r>
              <a:rPr lang="fr-FR" sz="2000" dirty="0"/>
              <a:t> (Association Française des Véloroutes et Voies Verts)</a:t>
            </a:r>
          </a:p>
          <a:p>
            <a:pPr algn="ctr"/>
            <a:r>
              <a:rPr lang="fr-FR" sz="2000" u="sng" dirty="0"/>
              <a:t>APIC</a:t>
            </a:r>
            <a:r>
              <a:rPr lang="fr-FR" sz="2000" dirty="0"/>
              <a:t> (Association pour la Promotion et l’identification des Cycles)</a:t>
            </a:r>
          </a:p>
          <a:p>
            <a:pPr algn="ctr"/>
            <a:r>
              <a:rPr lang="fr-FR" sz="2000" u="sng" dirty="0"/>
              <a:t>FUB</a:t>
            </a:r>
            <a:r>
              <a:rPr lang="fr-FR" sz="2000" dirty="0"/>
              <a:t> ( Fédération des Usagers de la Bicyclette)</a:t>
            </a:r>
          </a:p>
        </p:txBody>
      </p:sp>
    </p:spTree>
    <p:extLst>
      <p:ext uri="{BB962C8B-B14F-4D97-AF65-F5344CB8AC3E}">
        <p14:creationId xmlns="" xmlns:p14="http://schemas.microsoft.com/office/powerpoint/2010/main" val="822667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 xmlns:a16="http://schemas.microsoft.com/office/drawing/2014/main" id="{1371DAD5-D421-C363-E60B-AAA85CA35CC7}"/>
              </a:ext>
            </a:extLst>
          </p:cNvPr>
          <p:cNvSpPr txBox="1"/>
          <p:nvPr/>
        </p:nvSpPr>
        <p:spPr>
          <a:xfrm>
            <a:off x="725714" y="1404634"/>
            <a:ext cx="10740572" cy="4154984"/>
          </a:xfrm>
          <a:prstGeom prst="rect">
            <a:avLst/>
          </a:prstGeom>
          <a:noFill/>
        </p:spPr>
        <p:txBody>
          <a:bodyPr wrap="square">
            <a:spAutoFit/>
          </a:bodyPr>
          <a:lstStyle/>
          <a:p>
            <a:pPr algn="ctr"/>
            <a:r>
              <a:rPr lang="fr-FR" sz="3200" b="1" dirty="0"/>
              <a:t>La Formation des Délégués Sécurité</a:t>
            </a:r>
          </a:p>
          <a:p>
            <a:endParaRPr lang="fr-FR" sz="1600" dirty="0"/>
          </a:p>
          <a:p>
            <a:r>
              <a:rPr lang="fr-FR" sz="2400" dirty="0"/>
              <a:t>Les formations des DS CoReg, CoDep et club seront animées par une </a:t>
            </a:r>
            <a:r>
              <a:rPr lang="fr-FR" sz="2400" b="1" dirty="0"/>
              <a:t>Personne de la Commission Nationale Sécurité  ou une personne habilitée par la Commission.</a:t>
            </a:r>
          </a:p>
          <a:p>
            <a:endParaRPr lang="fr-FR" sz="2400" b="1" dirty="0"/>
          </a:p>
          <a:p>
            <a:r>
              <a:rPr lang="fr-FR" sz="2400" b="1" dirty="0"/>
              <a:t>La formation pour être validé doit être complète : soit sur place, soit sur place et à distance via un questionnaire à remplir </a:t>
            </a:r>
          </a:p>
          <a:p>
            <a:endParaRPr lang="fr-FR" sz="2400" dirty="0"/>
          </a:p>
          <a:p>
            <a:r>
              <a:rPr lang="fr-FR" sz="2400" dirty="0"/>
              <a:t>   A la demande des structures, des journées ou demi-journées de formation pourront être diligentées orienté sur des thèmes précis (assurance, code de la route, passage des ronds points, rouler en groupe, réglementation etc.)</a:t>
            </a:r>
          </a:p>
        </p:txBody>
      </p:sp>
    </p:spTree>
    <p:extLst>
      <p:ext uri="{BB962C8B-B14F-4D97-AF65-F5344CB8AC3E}">
        <p14:creationId xmlns="" xmlns:p14="http://schemas.microsoft.com/office/powerpoint/2010/main" val="402597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2775027-918B-9328-7724-6BCC715F0824}"/>
            </a:ext>
          </a:extLst>
        </p:cNvPr>
        <p:cNvGrpSpPr/>
        <p:nvPr/>
      </p:nvGrpSpPr>
      <p:grpSpPr>
        <a:xfrm>
          <a:off x="0" y="0"/>
          <a:ext cx="0" cy="0"/>
          <a:chOff x="0" y="0"/>
          <a:chExt cx="0" cy="0"/>
        </a:xfrm>
      </p:grpSpPr>
      <p:sp>
        <p:nvSpPr>
          <p:cNvPr id="3" name="ZoneTexte 2">
            <a:extLst>
              <a:ext uri="{FF2B5EF4-FFF2-40B4-BE49-F238E27FC236}">
                <a16:creationId xmlns="" xmlns:a16="http://schemas.microsoft.com/office/drawing/2014/main" id="{0F43F9D9-55EA-8680-A9F4-9B3CCED06EA7}"/>
              </a:ext>
            </a:extLst>
          </p:cNvPr>
          <p:cNvSpPr txBox="1"/>
          <p:nvPr/>
        </p:nvSpPr>
        <p:spPr>
          <a:xfrm>
            <a:off x="3048000" y="330592"/>
            <a:ext cx="6096000" cy="707886"/>
          </a:xfrm>
          <a:prstGeom prst="rect">
            <a:avLst/>
          </a:prstGeom>
          <a:noFill/>
        </p:spPr>
        <p:txBody>
          <a:bodyPr wrap="square">
            <a:spAutoFit/>
          </a:bodyPr>
          <a:lstStyle/>
          <a:p>
            <a:pPr lvl="0" algn="ctr"/>
            <a:r>
              <a:rPr lang="fr-FR" sz="4000" dirty="0">
                <a:solidFill>
                  <a:srgbClr val="4472C4">
                    <a:lumMod val="75000"/>
                  </a:srgbClr>
                </a:solidFill>
              </a:rPr>
              <a:t>Le Délégué Sécurité</a:t>
            </a:r>
          </a:p>
        </p:txBody>
      </p:sp>
      <p:sp>
        <p:nvSpPr>
          <p:cNvPr id="5" name="ZoneTexte 4">
            <a:extLst>
              <a:ext uri="{FF2B5EF4-FFF2-40B4-BE49-F238E27FC236}">
                <a16:creationId xmlns="" xmlns:a16="http://schemas.microsoft.com/office/drawing/2014/main" id="{DB90F942-8850-D672-984A-4B6672EF1A4B}"/>
              </a:ext>
            </a:extLst>
          </p:cNvPr>
          <p:cNvSpPr txBox="1"/>
          <p:nvPr/>
        </p:nvSpPr>
        <p:spPr>
          <a:xfrm>
            <a:off x="551543" y="2172847"/>
            <a:ext cx="10566399" cy="2677656"/>
          </a:xfrm>
          <a:prstGeom prst="rect">
            <a:avLst/>
          </a:prstGeom>
          <a:noFill/>
        </p:spPr>
        <p:txBody>
          <a:bodyPr wrap="square">
            <a:spAutoFit/>
          </a:bodyPr>
          <a:lstStyle/>
          <a:p>
            <a:r>
              <a:rPr lang="fr-FR" sz="2400" b="1" dirty="0">
                <a:latin typeface="Arial" panose="020B0604020202020204" pitchFamily="34" charset="0"/>
                <a:cs typeface="Arial" panose="020B0604020202020204" pitchFamily="34" charset="0"/>
              </a:rPr>
              <a:t>Le Délégué Sécurité est:</a:t>
            </a:r>
            <a:endParaRPr lang="fr-FR" sz="24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pPr algn="ctr"/>
            <a:r>
              <a:rPr lang="fr-FR" sz="2400" dirty="0">
                <a:latin typeface="Verdana" panose="020B0604030504040204" pitchFamily="34" charset="0"/>
                <a:ea typeface="Verdana" panose="020B0604030504040204" pitchFamily="34" charset="0"/>
                <a:cs typeface="Arial" panose="020B0604020202020204" pitchFamily="34" charset="0"/>
              </a:rPr>
              <a:t>Une femme ou un homme de dialogue qui s’attache à faire passer des messages et des informations qui émanent de sources Fédérales et officielles (Légifrance, CEREMA) concernant la sécurité des cyclistes</a:t>
            </a:r>
          </a:p>
        </p:txBody>
      </p:sp>
    </p:spTree>
    <p:extLst>
      <p:ext uri="{BB962C8B-B14F-4D97-AF65-F5344CB8AC3E}">
        <p14:creationId xmlns="" xmlns:p14="http://schemas.microsoft.com/office/powerpoint/2010/main" val="2671969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0566C5F-2E71-B6E5-F289-66C014A09383}"/>
            </a:ext>
          </a:extLst>
        </p:cNvPr>
        <p:cNvGrpSpPr/>
        <p:nvPr/>
      </p:nvGrpSpPr>
      <p:grpSpPr>
        <a:xfrm>
          <a:off x="0" y="0"/>
          <a:ext cx="0" cy="0"/>
          <a:chOff x="0" y="0"/>
          <a:chExt cx="0" cy="0"/>
        </a:xfrm>
      </p:grpSpPr>
      <p:sp>
        <p:nvSpPr>
          <p:cNvPr id="3" name="ZoneTexte 2">
            <a:extLst>
              <a:ext uri="{FF2B5EF4-FFF2-40B4-BE49-F238E27FC236}">
                <a16:creationId xmlns="" xmlns:a16="http://schemas.microsoft.com/office/drawing/2014/main" id="{082D0317-646C-0C73-51F8-A39E35DBDDA0}"/>
              </a:ext>
            </a:extLst>
          </p:cNvPr>
          <p:cNvSpPr txBox="1"/>
          <p:nvPr/>
        </p:nvSpPr>
        <p:spPr>
          <a:xfrm>
            <a:off x="3048000" y="330592"/>
            <a:ext cx="6096000" cy="707886"/>
          </a:xfrm>
          <a:prstGeom prst="rect">
            <a:avLst/>
          </a:prstGeom>
          <a:noFill/>
        </p:spPr>
        <p:txBody>
          <a:bodyPr wrap="square">
            <a:spAutoFit/>
          </a:bodyPr>
          <a:lstStyle/>
          <a:p>
            <a:pPr lvl="0" algn="ctr"/>
            <a:r>
              <a:rPr lang="fr-FR" sz="4000" dirty="0">
                <a:solidFill>
                  <a:srgbClr val="4472C4">
                    <a:lumMod val="75000"/>
                  </a:srgbClr>
                </a:solidFill>
              </a:rPr>
              <a:t>Le Délégué Sécurité</a:t>
            </a:r>
          </a:p>
        </p:txBody>
      </p:sp>
      <p:sp>
        <p:nvSpPr>
          <p:cNvPr id="5" name="ZoneTexte 4">
            <a:extLst>
              <a:ext uri="{FF2B5EF4-FFF2-40B4-BE49-F238E27FC236}">
                <a16:creationId xmlns="" xmlns:a16="http://schemas.microsoft.com/office/drawing/2014/main" id="{1FA0A8AD-238C-B891-A201-CB44A294EF49}"/>
              </a:ext>
            </a:extLst>
          </p:cNvPr>
          <p:cNvSpPr txBox="1"/>
          <p:nvPr/>
        </p:nvSpPr>
        <p:spPr>
          <a:xfrm>
            <a:off x="551543" y="2172847"/>
            <a:ext cx="10566399" cy="1938992"/>
          </a:xfrm>
          <a:prstGeom prst="rect">
            <a:avLst/>
          </a:prstGeom>
          <a:noFill/>
        </p:spPr>
        <p:txBody>
          <a:bodyPr wrap="square">
            <a:spAutoFit/>
          </a:bodyPr>
          <a:lstStyle/>
          <a:p>
            <a:pPr lvl="0" defTabSz="457200" fontAlgn="base">
              <a:spcBef>
                <a:spcPct val="0"/>
              </a:spcBef>
              <a:spcAft>
                <a:spcPct val="0"/>
              </a:spcAft>
              <a:defRPr/>
            </a:pPr>
            <a:r>
              <a:rPr lang="fr-FR" sz="2400" b="1" dirty="0">
                <a:latin typeface="Verdana" panose="020B0604030504040204" pitchFamily="34" charset="0"/>
                <a:ea typeface="Verdana" panose="020B0604030504040204" pitchFamily="34" charset="0"/>
                <a:cs typeface="Verdana" panose="020B0604030504040204" pitchFamily="34" charset="0"/>
              </a:rPr>
              <a:t>DS CoReg, DS CoDep, DS Club, DS Fédéral</a:t>
            </a:r>
          </a:p>
          <a:p>
            <a:pPr lvl="0" defTabSz="457200" fontAlgn="base">
              <a:spcBef>
                <a:spcPct val="0"/>
              </a:spcBef>
              <a:spcAft>
                <a:spcPct val="0"/>
              </a:spcAft>
              <a:defRPr/>
            </a:pPr>
            <a:endParaRPr lang="fr-FR" sz="2400" dirty="0">
              <a:latin typeface="Verdana" panose="020B0604030504040204" pitchFamily="34" charset="0"/>
              <a:ea typeface="Verdana" panose="020B0604030504040204" pitchFamily="34" charset="0"/>
              <a:cs typeface="Verdana" panose="020B0604030504040204" pitchFamily="34" charset="0"/>
            </a:endParaRPr>
          </a:p>
          <a:p>
            <a:pPr lvl="0" defTabSz="457200" fontAlgn="base">
              <a:spcBef>
                <a:spcPct val="0"/>
              </a:spcBef>
              <a:spcAft>
                <a:spcPct val="0"/>
              </a:spcAft>
              <a:defRPr/>
            </a:pPr>
            <a:r>
              <a:rPr lang="fr-FR" sz="2400" dirty="0">
                <a:latin typeface="Verdana" panose="020B0604030504040204" pitchFamily="34" charset="0"/>
                <a:ea typeface="Verdana" panose="020B0604030504040204" pitchFamily="34" charset="0"/>
                <a:cs typeface="Verdana" panose="020B0604030504040204" pitchFamily="34" charset="0"/>
              </a:rPr>
              <a:t>Un But   ➔  La sécurité sur les routes et chemins</a:t>
            </a:r>
          </a:p>
          <a:p>
            <a:pPr lvl="0" algn="ctr" defTabSz="457200" fontAlgn="base">
              <a:spcBef>
                <a:spcPct val="0"/>
              </a:spcBef>
              <a:spcAft>
                <a:spcPct val="0"/>
              </a:spcAft>
              <a:defRPr/>
            </a:pPr>
            <a:r>
              <a:rPr lang="fr-FR" sz="2400" dirty="0">
                <a:latin typeface="Verdana" panose="020B0604030504040204" pitchFamily="34" charset="0"/>
                <a:ea typeface="Verdana" panose="020B0604030504040204" pitchFamily="34" charset="0"/>
                <a:cs typeface="Verdana" panose="020B0604030504040204" pitchFamily="34" charset="0"/>
              </a:rPr>
              <a:t>Un Objectif ➔  La prévention des accidents, le respect des lois, décrets et arrêtés sur les Aménagements routiers ou autres</a:t>
            </a:r>
          </a:p>
        </p:txBody>
      </p:sp>
    </p:spTree>
    <p:extLst>
      <p:ext uri="{BB962C8B-B14F-4D97-AF65-F5344CB8AC3E}">
        <p14:creationId xmlns="" xmlns:p14="http://schemas.microsoft.com/office/powerpoint/2010/main" val="3511997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FA4EDD0-81DB-0E76-2FE7-9E3BCA03494D}"/>
            </a:ext>
          </a:extLst>
        </p:cNvPr>
        <p:cNvGrpSpPr/>
        <p:nvPr/>
      </p:nvGrpSpPr>
      <p:grpSpPr>
        <a:xfrm>
          <a:off x="0" y="0"/>
          <a:ext cx="0" cy="0"/>
          <a:chOff x="0" y="0"/>
          <a:chExt cx="0" cy="0"/>
        </a:xfrm>
      </p:grpSpPr>
      <p:sp>
        <p:nvSpPr>
          <p:cNvPr id="3" name="ZoneTexte 2">
            <a:extLst>
              <a:ext uri="{FF2B5EF4-FFF2-40B4-BE49-F238E27FC236}">
                <a16:creationId xmlns="" xmlns:a16="http://schemas.microsoft.com/office/drawing/2014/main" id="{A461CEBE-EC1B-6224-9500-7AB47D63574F}"/>
              </a:ext>
            </a:extLst>
          </p:cNvPr>
          <p:cNvSpPr txBox="1"/>
          <p:nvPr/>
        </p:nvSpPr>
        <p:spPr>
          <a:xfrm>
            <a:off x="-1698172" y="388647"/>
            <a:ext cx="6096000" cy="461665"/>
          </a:xfrm>
          <a:prstGeom prst="rect">
            <a:avLst/>
          </a:prstGeom>
          <a:noFill/>
        </p:spPr>
        <p:txBody>
          <a:bodyPr wrap="square">
            <a:spAutoFit/>
          </a:bodyPr>
          <a:lstStyle/>
          <a:p>
            <a:pPr lvl="0" algn="ctr"/>
            <a:r>
              <a:rPr lang="fr-FR" sz="2400" dirty="0">
                <a:solidFill>
                  <a:srgbClr val="4472C4">
                    <a:lumMod val="75000"/>
                  </a:srgbClr>
                </a:solidFill>
              </a:rPr>
              <a:t>Le Délégué Sécurité</a:t>
            </a:r>
          </a:p>
        </p:txBody>
      </p:sp>
      <p:sp>
        <p:nvSpPr>
          <p:cNvPr id="5" name="ZoneTexte 4">
            <a:extLst>
              <a:ext uri="{FF2B5EF4-FFF2-40B4-BE49-F238E27FC236}">
                <a16:creationId xmlns="" xmlns:a16="http://schemas.microsoft.com/office/drawing/2014/main" id="{941E0B88-5C2E-4F97-10B9-ADC47939FC83}"/>
              </a:ext>
            </a:extLst>
          </p:cNvPr>
          <p:cNvSpPr txBox="1"/>
          <p:nvPr/>
        </p:nvSpPr>
        <p:spPr>
          <a:xfrm>
            <a:off x="159657" y="1089898"/>
            <a:ext cx="10856686" cy="4678204"/>
          </a:xfrm>
          <a:prstGeom prst="rect">
            <a:avLst/>
          </a:prstGeom>
          <a:noFill/>
        </p:spPr>
        <p:txBody>
          <a:bodyPr wrap="square">
            <a:spAutoFit/>
          </a:bodyPr>
          <a:lstStyle/>
          <a:p>
            <a:pPr lvl="0" defTabSz="457200" fontAlgn="base">
              <a:spcBef>
                <a:spcPct val="0"/>
              </a:spcBef>
              <a:spcAft>
                <a:spcPct val="0"/>
              </a:spcAft>
              <a:defRPr/>
            </a:pPr>
            <a:r>
              <a:rPr lang="fr-FR" sz="2000" b="1" dirty="0">
                <a:solidFill>
                  <a:prstClr val="white">
                    <a:lumMod val="50000"/>
                  </a:prstClr>
                </a:solidFill>
                <a:latin typeface="Verdana" panose="020B0604030504040204" pitchFamily="34" charset="0"/>
                <a:ea typeface="Verdana" panose="020B0604030504040204" pitchFamily="34" charset="0"/>
                <a:cs typeface="Calibri" panose="020F0502020204030204" pitchFamily="34" charset="0"/>
              </a:rPr>
              <a:t>Son rôle</a:t>
            </a:r>
          </a:p>
          <a:p>
            <a:pPr lvl="0" defTabSz="457200" fontAlgn="base">
              <a:spcBef>
                <a:spcPct val="0"/>
              </a:spcBef>
              <a:spcAft>
                <a:spcPct val="0"/>
              </a:spcAft>
              <a:defRPr/>
            </a:pPr>
            <a:endParaRPr lang="fr-FR" sz="1800" dirty="0">
              <a:solidFill>
                <a:prstClr val="white">
                  <a:lumMod val="50000"/>
                </a:prstClr>
              </a:solidFill>
              <a:latin typeface="Verdana" panose="020B0604030504040204" pitchFamily="34" charset="0"/>
              <a:ea typeface="Verdana" panose="020B0604030504040204" pitchFamily="34" charset="0"/>
              <a:cs typeface="Calibri" panose="020F0502020204030204" pitchFamily="34" charset="0"/>
            </a:endParaRPr>
          </a:p>
          <a:p>
            <a:pPr lvl="0" defTabSz="457200" fontAlgn="base">
              <a:spcBef>
                <a:spcPct val="0"/>
              </a:spcBef>
              <a:spcAft>
                <a:spcPct val="0"/>
              </a:spcAft>
              <a:defRPr/>
            </a:pPr>
            <a:r>
              <a:rPr lang="fr-FR" sz="2000" dirty="0">
                <a:solidFill>
                  <a:prstClr val="white">
                    <a:lumMod val="50000"/>
                  </a:prstClr>
                </a:solidFill>
                <a:latin typeface="Verdana" panose="020B0604030504040204" pitchFamily="34" charset="0"/>
                <a:ea typeface="Verdana" panose="020B0604030504040204" pitchFamily="34" charset="0"/>
                <a:cs typeface="Calibri" panose="020F0502020204030204" pitchFamily="34" charset="0"/>
              </a:rPr>
              <a:t>En relation directe avec son Président (CoReg, CoDep, Club)     </a:t>
            </a:r>
          </a:p>
          <a:p>
            <a:pPr lvl="0" defTabSz="457200" fontAlgn="base">
              <a:spcBef>
                <a:spcPct val="0"/>
              </a:spcBef>
              <a:spcAft>
                <a:spcPct val="0"/>
              </a:spcAft>
              <a:defRPr/>
            </a:pPr>
            <a:r>
              <a:rPr lang="fr-FR" sz="2000" dirty="0">
                <a:solidFill>
                  <a:prstClr val="white">
                    <a:lumMod val="50000"/>
                  </a:prstClr>
                </a:solidFill>
                <a:latin typeface="Verdana" panose="020B0604030504040204" pitchFamily="34" charset="0"/>
                <a:ea typeface="Verdana" panose="020B0604030504040204" pitchFamily="34" charset="0"/>
                <a:cs typeface="Calibri" panose="020F0502020204030204" pitchFamily="34" charset="0"/>
              </a:rPr>
              <a:t>Il coordonne les actions sécurité.</a:t>
            </a:r>
          </a:p>
          <a:p>
            <a:pPr lvl="0" defTabSz="457200" fontAlgn="base">
              <a:spcBef>
                <a:spcPct val="0"/>
              </a:spcBef>
              <a:spcAft>
                <a:spcPct val="0"/>
              </a:spcAft>
              <a:defRPr/>
            </a:pPr>
            <a:r>
              <a:rPr lang="fr-FR" sz="2000" dirty="0">
                <a:solidFill>
                  <a:prstClr val="white">
                    <a:lumMod val="50000"/>
                  </a:prstClr>
                </a:solidFill>
                <a:latin typeface="Verdana" panose="020B0604030504040204" pitchFamily="34" charset="0"/>
                <a:ea typeface="Verdana" panose="020B0604030504040204" pitchFamily="34" charset="0"/>
                <a:cs typeface="Calibri" panose="020F0502020204030204" pitchFamily="34" charset="0"/>
              </a:rPr>
              <a:t>Il est le conseiller du Président en matière de sécurité.</a:t>
            </a:r>
          </a:p>
          <a:p>
            <a:pPr lvl="0" defTabSz="457200" fontAlgn="base">
              <a:spcBef>
                <a:spcPct val="0"/>
              </a:spcBef>
              <a:spcAft>
                <a:spcPct val="0"/>
              </a:spcAft>
              <a:defRPr/>
            </a:pPr>
            <a:r>
              <a:rPr lang="fr-FR" sz="2000" dirty="0">
                <a:solidFill>
                  <a:prstClr val="white">
                    <a:lumMod val="50000"/>
                  </a:prstClr>
                </a:solidFill>
                <a:latin typeface="Verdana" panose="020B0604030504040204" pitchFamily="34" charset="0"/>
                <a:ea typeface="Verdana" panose="020B0604030504040204" pitchFamily="34" charset="0"/>
                <a:cs typeface="Calibri" panose="020F0502020204030204" pitchFamily="34" charset="0"/>
              </a:rPr>
              <a:t>Il préside la Commission sécurité (CoReg, CoDep, Club).</a:t>
            </a:r>
          </a:p>
          <a:p>
            <a:pPr lvl="0" defTabSz="457200" fontAlgn="base">
              <a:spcBef>
                <a:spcPct val="0"/>
              </a:spcBef>
              <a:spcAft>
                <a:spcPct val="0"/>
              </a:spcAft>
              <a:defRPr/>
            </a:pPr>
            <a:r>
              <a:rPr lang="fr-FR" sz="2000" dirty="0">
                <a:solidFill>
                  <a:prstClr val="white">
                    <a:lumMod val="50000"/>
                  </a:prstClr>
                </a:solidFill>
                <a:latin typeface="Verdana" panose="020B0604030504040204" pitchFamily="34" charset="0"/>
                <a:ea typeface="Verdana" panose="020B0604030504040204" pitchFamily="34" charset="0"/>
                <a:cs typeface="Calibri" panose="020F0502020204030204" pitchFamily="34" charset="0"/>
              </a:rPr>
              <a:t>Il est le conseiller des délégués (CoDep, Club).</a:t>
            </a:r>
          </a:p>
          <a:p>
            <a:pPr lvl="0" defTabSz="457200" fontAlgn="base">
              <a:spcBef>
                <a:spcPct val="0"/>
              </a:spcBef>
              <a:spcAft>
                <a:spcPct val="0"/>
              </a:spcAft>
              <a:defRPr/>
            </a:pPr>
            <a:r>
              <a:rPr lang="fr-FR" sz="2000" dirty="0">
                <a:solidFill>
                  <a:prstClr val="white">
                    <a:lumMod val="50000"/>
                  </a:prstClr>
                </a:solidFill>
                <a:latin typeface="Verdana" panose="020B0604030504040204" pitchFamily="34" charset="0"/>
                <a:ea typeface="Verdana" panose="020B0604030504040204" pitchFamily="34" charset="0"/>
                <a:cs typeface="Calibri" panose="020F0502020204030204" pitchFamily="34" charset="0"/>
              </a:rPr>
              <a:t>Il vient en appui du délégué (CoDep, Club) sur certains dossiers.</a:t>
            </a:r>
          </a:p>
          <a:p>
            <a:pPr lvl="0" defTabSz="457200" fontAlgn="base">
              <a:spcBef>
                <a:spcPct val="0"/>
              </a:spcBef>
              <a:spcAft>
                <a:spcPct val="0"/>
              </a:spcAft>
              <a:defRPr/>
            </a:pPr>
            <a:r>
              <a:rPr lang="fr-FR" sz="2000" b="1" dirty="0">
                <a:solidFill>
                  <a:prstClr val="white">
                    <a:lumMod val="50000"/>
                  </a:prstClr>
                </a:solidFill>
                <a:latin typeface="Verdana" panose="020B0604030504040204" pitchFamily="34" charset="0"/>
                <a:ea typeface="Verdana" panose="020B0604030504040204" pitchFamily="34" charset="0"/>
                <a:cs typeface="Calibri" panose="020F0502020204030204" pitchFamily="34" charset="0"/>
              </a:rPr>
              <a:t>Il est en relation avec la Préfecture </a:t>
            </a:r>
            <a:r>
              <a:rPr lang="fr-FR" sz="2000" dirty="0">
                <a:solidFill>
                  <a:prstClr val="white">
                    <a:lumMod val="50000"/>
                  </a:prstClr>
                </a:solidFill>
                <a:latin typeface="Verdana" panose="020B0604030504040204" pitchFamily="34" charset="0"/>
                <a:ea typeface="Verdana" panose="020B0604030504040204" pitchFamily="34" charset="0"/>
                <a:cs typeface="Calibri" panose="020F0502020204030204" pitchFamily="34" charset="0"/>
              </a:rPr>
              <a:t>(CoDep)ou en appui (CoReg).</a:t>
            </a:r>
          </a:p>
          <a:p>
            <a:pPr lvl="0" defTabSz="457200" fontAlgn="base">
              <a:spcBef>
                <a:spcPct val="0"/>
              </a:spcBef>
              <a:spcAft>
                <a:spcPct val="0"/>
              </a:spcAft>
              <a:defRPr/>
            </a:pPr>
            <a:r>
              <a:rPr lang="fr-FR" sz="2000" dirty="0">
                <a:solidFill>
                  <a:prstClr val="white">
                    <a:lumMod val="50000"/>
                  </a:prstClr>
                </a:solidFill>
                <a:latin typeface="Verdana" panose="020B0604030504040204" pitchFamily="34" charset="0"/>
                <a:ea typeface="Verdana" panose="020B0604030504040204" pitchFamily="34" charset="0"/>
                <a:cs typeface="Calibri" panose="020F0502020204030204" pitchFamily="34" charset="0"/>
              </a:rPr>
              <a:t>Il est en relation avec le Département (CoDep) et la Région CoReg</a:t>
            </a:r>
          </a:p>
          <a:p>
            <a:pPr lvl="0" defTabSz="457200" fontAlgn="base">
              <a:spcBef>
                <a:spcPct val="0"/>
              </a:spcBef>
              <a:spcAft>
                <a:spcPct val="0"/>
              </a:spcAft>
              <a:defRPr/>
            </a:pPr>
            <a:r>
              <a:rPr lang="fr-FR" sz="2000" b="1" dirty="0">
                <a:solidFill>
                  <a:prstClr val="white">
                    <a:lumMod val="50000"/>
                  </a:prstClr>
                </a:solidFill>
                <a:latin typeface="Verdana" panose="020B0604030504040204" pitchFamily="34" charset="0"/>
                <a:ea typeface="Verdana" panose="020B0604030504040204" pitchFamily="34" charset="0"/>
                <a:cs typeface="Calibri" panose="020F0502020204030204" pitchFamily="34" charset="0"/>
              </a:rPr>
              <a:t>Il participe au Plan de Déplacement de sa commune, des communes de son canton.</a:t>
            </a:r>
          </a:p>
          <a:p>
            <a:pPr lvl="0" defTabSz="457200" fontAlgn="base">
              <a:spcBef>
                <a:spcPct val="0"/>
              </a:spcBef>
              <a:spcAft>
                <a:spcPct val="0"/>
              </a:spcAft>
              <a:defRPr/>
            </a:pPr>
            <a:r>
              <a:rPr lang="fr-FR" sz="2000" b="1" dirty="0">
                <a:solidFill>
                  <a:prstClr val="white">
                    <a:lumMod val="50000"/>
                  </a:prstClr>
                </a:solidFill>
                <a:latin typeface="Verdana" panose="020B0604030504040204" pitchFamily="34" charset="0"/>
                <a:ea typeface="Verdana" panose="020B0604030504040204" pitchFamily="34" charset="0"/>
                <a:cs typeface="Calibri" panose="020F0502020204030204" pitchFamily="34" charset="0"/>
              </a:rPr>
              <a:t>Département, Région.</a:t>
            </a:r>
          </a:p>
          <a:p>
            <a:pPr lvl="0" defTabSz="457200" fontAlgn="base">
              <a:spcBef>
                <a:spcPct val="0"/>
              </a:spcBef>
              <a:spcAft>
                <a:spcPct val="0"/>
              </a:spcAft>
              <a:defRPr/>
            </a:pPr>
            <a:r>
              <a:rPr lang="fr-FR" sz="2000" b="1" dirty="0">
                <a:solidFill>
                  <a:prstClr val="white">
                    <a:lumMod val="50000"/>
                  </a:prstClr>
                </a:solidFill>
                <a:latin typeface="Verdana" panose="020B0604030504040204" pitchFamily="34" charset="0"/>
                <a:ea typeface="Verdana" panose="020B0604030504040204" pitchFamily="34" charset="0"/>
                <a:cs typeface="Calibri" panose="020F0502020204030204" pitchFamily="34" charset="0"/>
              </a:rPr>
              <a:t>Il intervient avant la création des aménagements.</a:t>
            </a:r>
          </a:p>
          <a:p>
            <a:pPr lvl="0" defTabSz="457200" fontAlgn="base">
              <a:spcBef>
                <a:spcPct val="0"/>
              </a:spcBef>
              <a:spcAft>
                <a:spcPct val="0"/>
              </a:spcAft>
              <a:defRPr/>
            </a:pPr>
            <a:r>
              <a:rPr lang="fr-FR" sz="2000" b="1" dirty="0">
                <a:solidFill>
                  <a:prstClr val="white">
                    <a:lumMod val="50000"/>
                  </a:prstClr>
                </a:solidFill>
                <a:latin typeface="Verdana" panose="020B0604030504040204" pitchFamily="34" charset="0"/>
                <a:ea typeface="Verdana" panose="020B0604030504040204" pitchFamily="34" charset="0"/>
                <a:cs typeface="Calibri" panose="020F0502020204030204" pitchFamily="34" charset="0"/>
              </a:rPr>
              <a:t>Il fait remonter à la Commission Nationale les cas particuliers</a:t>
            </a:r>
          </a:p>
        </p:txBody>
      </p:sp>
      <p:sp>
        <p:nvSpPr>
          <p:cNvPr id="2" name="ZoneTexte 1">
            <a:extLst>
              <a:ext uri="{FF2B5EF4-FFF2-40B4-BE49-F238E27FC236}">
                <a16:creationId xmlns="" xmlns:a16="http://schemas.microsoft.com/office/drawing/2014/main" id="{405D9013-8F29-7988-260C-309AFB23C1A8}"/>
              </a:ext>
            </a:extLst>
          </p:cNvPr>
          <p:cNvSpPr txBox="1"/>
          <p:nvPr/>
        </p:nvSpPr>
        <p:spPr>
          <a:xfrm>
            <a:off x="4250986" y="369941"/>
            <a:ext cx="5058383" cy="1200329"/>
          </a:xfrm>
          <a:prstGeom prst="rect">
            <a:avLst/>
          </a:prstGeom>
          <a:noFill/>
        </p:spPr>
        <p:txBody>
          <a:bodyPr wrap="square" rtlCol="0">
            <a:spAutoFit/>
          </a:bodyPr>
          <a:lstStyle/>
          <a:p>
            <a:r>
              <a:rPr lang="fr-FR" dirty="0">
                <a:solidFill>
                  <a:srgbClr val="FF0000"/>
                </a:solidFill>
              </a:rPr>
              <a:t>Il est le numéro 4 il fait parti du bureau</a:t>
            </a:r>
          </a:p>
          <a:p>
            <a:r>
              <a:rPr lang="fr-FR" dirty="0">
                <a:solidFill>
                  <a:srgbClr val="FF0000"/>
                </a:solidFill>
              </a:rPr>
              <a:t>Il est le responsable sécurité des organisations</a:t>
            </a:r>
          </a:p>
          <a:p>
            <a:r>
              <a:rPr lang="fr-FR" dirty="0">
                <a:solidFill>
                  <a:srgbClr val="FF0000"/>
                </a:solidFill>
              </a:rPr>
              <a:t>Il est responsable des circuits organisés</a:t>
            </a:r>
          </a:p>
          <a:p>
            <a:r>
              <a:rPr lang="fr-FR" dirty="0">
                <a:solidFill>
                  <a:srgbClr val="FF0000"/>
                </a:solidFill>
              </a:rPr>
              <a:t>Il est irréprochable dans son comportement</a:t>
            </a:r>
          </a:p>
        </p:txBody>
      </p:sp>
    </p:spTree>
    <p:extLst>
      <p:ext uri="{BB962C8B-B14F-4D97-AF65-F5344CB8AC3E}">
        <p14:creationId xmlns="" xmlns:p14="http://schemas.microsoft.com/office/powerpoint/2010/main" val="33725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apo Tit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7598</TotalTime>
  <Words>1734</Words>
  <Application>Microsoft Office PowerPoint</Application>
  <PresentationFormat>Personnalisé</PresentationFormat>
  <Paragraphs>326</Paragraphs>
  <Slides>32</Slides>
  <Notes>29</Notes>
  <HiddenSlides>0</HiddenSlides>
  <MMClips>0</MMClips>
  <ScaleCrop>false</ScaleCrop>
  <HeadingPairs>
    <vt:vector size="4" baseType="variant">
      <vt:variant>
        <vt:lpstr>Thème</vt:lpstr>
      </vt:variant>
      <vt:variant>
        <vt:i4>2</vt:i4>
      </vt:variant>
      <vt:variant>
        <vt:lpstr>Titres des diapositives</vt:lpstr>
      </vt:variant>
      <vt:variant>
        <vt:i4>32</vt:i4>
      </vt:variant>
    </vt:vector>
  </HeadingPairs>
  <TitlesOfParts>
    <vt:vector size="34" baseType="lpstr">
      <vt:lpstr>Diapo Titre</vt:lpstr>
      <vt:lpstr>Conception personnalisée</vt:lpstr>
      <vt:lpstr>Formation  Délégués Sécurité CoReg/CoDep Club</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Les guides assurances « clubs » et « licenciés »</vt:lpstr>
      <vt:lpstr>2. Les spécificités de notre assurance fédérale</vt:lpstr>
      <vt:lpstr>3. L’assurance du licencié</vt:lpstr>
      <vt:lpstr>4. L’assurance du club</vt:lpstr>
      <vt:lpstr>Diapositive 24</vt:lpstr>
      <vt:lpstr>Diapositive 25</vt:lpstr>
      <vt:lpstr>Diapositive 26</vt:lpstr>
      <vt:lpstr>Diapositive 27</vt:lpstr>
      <vt:lpstr>Diapositive 28</vt:lpstr>
      <vt:lpstr>Diapositive 29</vt:lpstr>
      <vt:lpstr>Diapositive 30</vt:lpstr>
      <vt:lpstr>Diapositive 31</vt:lpstr>
      <vt:lpstr>Diapositive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Anissa SIDI-MOUSSA</dc:creator>
  <cp:lastModifiedBy>remyf</cp:lastModifiedBy>
  <cp:revision>25</cp:revision>
  <dcterms:created xsi:type="dcterms:W3CDTF">2023-10-18T10:56:12Z</dcterms:created>
  <dcterms:modified xsi:type="dcterms:W3CDTF">2026-03-23T09:52:19Z</dcterms:modified>
</cp:coreProperties>
</file>